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60" r:id="rId3"/>
    <p:sldId id="280" r:id="rId4"/>
    <p:sldId id="264" r:id="rId5"/>
    <p:sldId id="273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63" r:id="rId18"/>
    <p:sldId id="266" r:id="rId19"/>
    <p:sldId id="270" r:id="rId20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2"/>
      <p:bold r:id="rId23"/>
      <p:italic r:id="rId24"/>
      <p:boldItalic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7"/>
    <a:srgbClr val="0C0A9E"/>
    <a:srgbClr val="3A8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BB0BED-4147-4EF9-B4D6-325E287E27DD}">
  <a:tblStyle styleId="{AABB0BED-4147-4EF9-B4D6-325E287E27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15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337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767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471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1522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4140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115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2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4ef22aa1a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4ef22aa1a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12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35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2184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708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0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61" r:id="rId5"/>
    <p:sldLayoutId id="2147483665" r:id="rId6"/>
    <p:sldLayoutId id="2147483666" r:id="rId7"/>
    <p:sldLayoutId id="2147483670" r:id="rId8"/>
    <p:sldLayoutId id="2147483672" r:id="rId9"/>
    <p:sldLayoutId id="2147483673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nu.ac.bd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2057811" y="2816966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All your solutions in one platform</a:t>
            </a:r>
            <a:endParaRPr sz="2000"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11711" y="1992032"/>
            <a:ext cx="6974700" cy="9191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e</a:t>
            </a:r>
            <a:r>
              <a:rPr lang="en" sz="5000" dirty="0">
                <a:solidFill>
                  <a:schemeClr val="dk1"/>
                </a:solidFill>
              </a:rPr>
              <a:t>-Desk</a:t>
            </a:r>
            <a:endParaRPr sz="5000" dirty="0">
              <a:solidFill>
                <a:schemeClr val="dk1"/>
              </a:solidFill>
            </a:endParaRPr>
          </a:p>
        </p:txBody>
      </p: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33" name="Google Shape;1433;p35"/>
          <p:cNvGrpSpPr/>
          <p:nvPr/>
        </p:nvGrpSpPr>
        <p:grpSpPr>
          <a:xfrm>
            <a:off x="2610046" y="2740509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" name="Google Shape;1433;p35">
            <a:extLst>
              <a:ext uri="{FF2B5EF4-FFF2-40B4-BE49-F238E27FC236}">
                <a16:creationId xmlns:a16="http://schemas.microsoft.com/office/drawing/2014/main" id="{D2D6370B-8609-5E8D-A282-834926EDF712}"/>
              </a:ext>
            </a:extLst>
          </p:cNvPr>
          <p:cNvGrpSpPr/>
          <p:nvPr/>
        </p:nvGrpSpPr>
        <p:grpSpPr>
          <a:xfrm flipH="1">
            <a:off x="2441868" y="2744616"/>
            <a:ext cx="3936683" cy="134070"/>
            <a:chOff x="1096850" y="3242811"/>
            <a:chExt cx="3936683" cy="134070"/>
          </a:xfrm>
        </p:grpSpPr>
        <p:cxnSp>
          <p:nvCxnSpPr>
            <p:cNvPr id="3" name="Google Shape;1434;p35">
              <a:extLst>
                <a:ext uri="{FF2B5EF4-FFF2-40B4-BE49-F238E27FC236}">
                  <a16:creationId xmlns:a16="http://schemas.microsoft.com/office/drawing/2014/main" id="{D7D6A81B-D4F1-973F-EE84-8C42F756994C}"/>
                </a:ext>
              </a:extLst>
            </p:cNvPr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" name="Google Shape;1435;p35">
              <a:extLst>
                <a:ext uri="{FF2B5EF4-FFF2-40B4-BE49-F238E27FC236}">
                  <a16:creationId xmlns:a16="http://schemas.microsoft.com/office/drawing/2014/main" id="{B0805A24-101D-FB1F-BED7-62CBDB791A9E}"/>
                </a:ext>
              </a:extLst>
            </p:cNvPr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5" name="Google Shape;1436;p35">
                <a:extLst>
                  <a:ext uri="{FF2B5EF4-FFF2-40B4-BE49-F238E27FC236}">
                    <a16:creationId xmlns:a16="http://schemas.microsoft.com/office/drawing/2014/main" id="{C826CE3B-4ACD-3FEE-B9C2-F6AF8A90D4C3}"/>
                  </a:ext>
                </a:extLst>
              </p:cNvPr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" name="Google Shape;1437;p35">
                <a:extLst>
                  <a:ext uri="{FF2B5EF4-FFF2-40B4-BE49-F238E27FC236}">
                    <a16:creationId xmlns:a16="http://schemas.microsoft.com/office/drawing/2014/main" id="{F152E353-5781-0C71-A800-22A32112EED3}"/>
                  </a:ext>
                </a:extLst>
              </p:cNvPr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2639287" y="120969"/>
            <a:ext cx="3865422" cy="40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User – Submit a Complain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16B108-CA68-6CE8-2C8A-F68810729A9C}"/>
              </a:ext>
            </a:extLst>
          </p:cNvPr>
          <p:cNvGrpSpPr/>
          <p:nvPr/>
        </p:nvGrpSpPr>
        <p:grpSpPr>
          <a:xfrm>
            <a:off x="1335822" y="594992"/>
            <a:ext cx="6472352" cy="4427539"/>
            <a:chOff x="1571050" y="889858"/>
            <a:chExt cx="6001900" cy="4105717"/>
          </a:xfrm>
        </p:grpSpPr>
        <p:grpSp>
          <p:nvGrpSpPr>
            <p:cNvPr id="3" name="Google Shape;2393;p63">
              <a:extLst>
                <a:ext uri="{FF2B5EF4-FFF2-40B4-BE49-F238E27FC236}">
                  <a16:creationId xmlns:a16="http://schemas.microsoft.com/office/drawing/2014/main" id="{E8C1A6CB-8807-B5CC-2A82-B979367F7A18}"/>
                </a:ext>
              </a:extLst>
            </p:cNvPr>
            <p:cNvGrpSpPr/>
            <p:nvPr/>
          </p:nvGrpSpPr>
          <p:grpSpPr>
            <a:xfrm>
              <a:off x="1571050" y="889858"/>
              <a:ext cx="6001900" cy="4105717"/>
              <a:chOff x="5138725" y="1338401"/>
              <a:chExt cx="3552900" cy="2638199"/>
            </a:xfrm>
          </p:grpSpPr>
          <p:sp>
            <p:nvSpPr>
              <p:cNvPr id="7" name="Google Shape;2394;p63">
                <a:extLst>
                  <a:ext uri="{FF2B5EF4-FFF2-40B4-BE49-F238E27FC236}">
                    <a16:creationId xmlns:a16="http://schemas.microsoft.com/office/drawing/2014/main" id="{96AB21DB-B8F5-74BA-AFDB-E408E76E2A19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395;p63">
                <a:extLst>
                  <a:ext uri="{FF2B5EF4-FFF2-40B4-BE49-F238E27FC236}">
                    <a16:creationId xmlns:a16="http://schemas.microsoft.com/office/drawing/2014/main" id="{F5557C14-07C4-7DB8-A731-D6CD2E1BC91D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396;p63">
                <a:extLst>
                  <a:ext uri="{FF2B5EF4-FFF2-40B4-BE49-F238E27FC236}">
                    <a16:creationId xmlns:a16="http://schemas.microsoft.com/office/drawing/2014/main" id="{05DCF5CE-65C4-DDAE-A5BD-E836957545B3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B0CB2-A80B-A909-9FA1-225DAB8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94132" y="1021955"/>
              <a:ext cx="5768585" cy="3284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63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2639287" y="120969"/>
            <a:ext cx="3865422" cy="40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User Dashboard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16B108-CA68-6CE8-2C8A-F68810729A9C}"/>
              </a:ext>
            </a:extLst>
          </p:cNvPr>
          <p:cNvGrpSpPr/>
          <p:nvPr/>
        </p:nvGrpSpPr>
        <p:grpSpPr>
          <a:xfrm>
            <a:off x="1335822" y="594992"/>
            <a:ext cx="6472352" cy="4427539"/>
            <a:chOff x="1571050" y="889858"/>
            <a:chExt cx="6001900" cy="4105717"/>
          </a:xfrm>
        </p:grpSpPr>
        <p:grpSp>
          <p:nvGrpSpPr>
            <p:cNvPr id="3" name="Google Shape;2393;p63">
              <a:extLst>
                <a:ext uri="{FF2B5EF4-FFF2-40B4-BE49-F238E27FC236}">
                  <a16:creationId xmlns:a16="http://schemas.microsoft.com/office/drawing/2014/main" id="{E8C1A6CB-8807-B5CC-2A82-B979367F7A18}"/>
                </a:ext>
              </a:extLst>
            </p:cNvPr>
            <p:cNvGrpSpPr/>
            <p:nvPr/>
          </p:nvGrpSpPr>
          <p:grpSpPr>
            <a:xfrm>
              <a:off x="1571050" y="889858"/>
              <a:ext cx="6001900" cy="4105717"/>
              <a:chOff x="5138725" y="1338401"/>
              <a:chExt cx="3552900" cy="2638199"/>
            </a:xfrm>
          </p:grpSpPr>
          <p:sp>
            <p:nvSpPr>
              <p:cNvPr id="7" name="Google Shape;2394;p63">
                <a:extLst>
                  <a:ext uri="{FF2B5EF4-FFF2-40B4-BE49-F238E27FC236}">
                    <a16:creationId xmlns:a16="http://schemas.microsoft.com/office/drawing/2014/main" id="{96AB21DB-B8F5-74BA-AFDB-E408E76E2A19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395;p63">
                <a:extLst>
                  <a:ext uri="{FF2B5EF4-FFF2-40B4-BE49-F238E27FC236}">
                    <a16:creationId xmlns:a16="http://schemas.microsoft.com/office/drawing/2014/main" id="{F5557C14-07C4-7DB8-A731-D6CD2E1BC91D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396;p63">
                <a:extLst>
                  <a:ext uri="{FF2B5EF4-FFF2-40B4-BE49-F238E27FC236}">
                    <a16:creationId xmlns:a16="http://schemas.microsoft.com/office/drawing/2014/main" id="{05DCF5CE-65C4-DDAE-A5BD-E836957545B3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B0CB2-A80B-A909-9FA1-225DAB8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94133" y="1021955"/>
              <a:ext cx="5768583" cy="3284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31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2639287" y="120969"/>
            <a:ext cx="3865422" cy="40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Super Admin – Dashboard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16B108-CA68-6CE8-2C8A-F68810729A9C}"/>
              </a:ext>
            </a:extLst>
          </p:cNvPr>
          <p:cNvGrpSpPr/>
          <p:nvPr/>
        </p:nvGrpSpPr>
        <p:grpSpPr>
          <a:xfrm>
            <a:off x="1335822" y="594992"/>
            <a:ext cx="6472352" cy="4427539"/>
            <a:chOff x="1571050" y="889858"/>
            <a:chExt cx="6001900" cy="4105717"/>
          </a:xfrm>
        </p:grpSpPr>
        <p:grpSp>
          <p:nvGrpSpPr>
            <p:cNvPr id="3" name="Google Shape;2393;p63">
              <a:extLst>
                <a:ext uri="{FF2B5EF4-FFF2-40B4-BE49-F238E27FC236}">
                  <a16:creationId xmlns:a16="http://schemas.microsoft.com/office/drawing/2014/main" id="{E8C1A6CB-8807-B5CC-2A82-B979367F7A18}"/>
                </a:ext>
              </a:extLst>
            </p:cNvPr>
            <p:cNvGrpSpPr/>
            <p:nvPr/>
          </p:nvGrpSpPr>
          <p:grpSpPr>
            <a:xfrm>
              <a:off x="1571050" y="889858"/>
              <a:ext cx="6001900" cy="4105717"/>
              <a:chOff x="5138725" y="1338401"/>
              <a:chExt cx="3552900" cy="2638199"/>
            </a:xfrm>
          </p:grpSpPr>
          <p:sp>
            <p:nvSpPr>
              <p:cNvPr id="7" name="Google Shape;2394;p63">
                <a:extLst>
                  <a:ext uri="{FF2B5EF4-FFF2-40B4-BE49-F238E27FC236}">
                    <a16:creationId xmlns:a16="http://schemas.microsoft.com/office/drawing/2014/main" id="{96AB21DB-B8F5-74BA-AFDB-E408E76E2A19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395;p63">
                <a:extLst>
                  <a:ext uri="{FF2B5EF4-FFF2-40B4-BE49-F238E27FC236}">
                    <a16:creationId xmlns:a16="http://schemas.microsoft.com/office/drawing/2014/main" id="{F5557C14-07C4-7DB8-A731-D6CD2E1BC91D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396;p63">
                <a:extLst>
                  <a:ext uri="{FF2B5EF4-FFF2-40B4-BE49-F238E27FC236}">
                    <a16:creationId xmlns:a16="http://schemas.microsoft.com/office/drawing/2014/main" id="{05DCF5CE-65C4-DDAE-A5BD-E836957545B3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B0CB2-A80B-A909-9FA1-225DAB8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94133" y="1041626"/>
              <a:ext cx="5768583" cy="3244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088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2189014" y="120969"/>
            <a:ext cx="4765968" cy="40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Categorized Admin – Dashboard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16B108-CA68-6CE8-2C8A-F68810729A9C}"/>
              </a:ext>
            </a:extLst>
          </p:cNvPr>
          <p:cNvGrpSpPr/>
          <p:nvPr/>
        </p:nvGrpSpPr>
        <p:grpSpPr>
          <a:xfrm>
            <a:off x="1335822" y="594992"/>
            <a:ext cx="6472352" cy="4427539"/>
            <a:chOff x="1571050" y="889858"/>
            <a:chExt cx="6001900" cy="4105717"/>
          </a:xfrm>
        </p:grpSpPr>
        <p:grpSp>
          <p:nvGrpSpPr>
            <p:cNvPr id="3" name="Google Shape;2393;p63">
              <a:extLst>
                <a:ext uri="{FF2B5EF4-FFF2-40B4-BE49-F238E27FC236}">
                  <a16:creationId xmlns:a16="http://schemas.microsoft.com/office/drawing/2014/main" id="{E8C1A6CB-8807-B5CC-2A82-B979367F7A18}"/>
                </a:ext>
              </a:extLst>
            </p:cNvPr>
            <p:cNvGrpSpPr/>
            <p:nvPr/>
          </p:nvGrpSpPr>
          <p:grpSpPr>
            <a:xfrm>
              <a:off x="1571050" y="889858"/>
              <a:ext cx="6001900" cy="4105717"/>
              <a:chOff x="5138725" y="1338401"/>
              <a:chExt cx="3552900" cy="2638199"/>
            </a:xfrm>
          </p:grpSpPr>
          <p:sp>
            <p:nvSpPr>
              <p:cNvPr id="7" name="Google Shape;2394;p63">
                <a:extLst>
                  <a:ext uri="{FF2B5EF4-FFF2-40B4-BE49-F238E27FC236}">
                    <a16:creationId xmlns:a16="http://schemas.microsoft.com/office/drawing/2014/main" id="{96AB21DB-B8F5-74BA-AFDB-E408E76E2A19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395;p63">
                <a:extLst>
                  <a:ext uri="{FF2B5EF4-FFF2-40B4-BE49-F238E27FC236}">
                    <a16:creationId xmlns:a16="http://schemas.microsoft.com/office/drawing/2014/main" id="{F5557C14-07C4-7DB8-A731-D6CD2E1BC91D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396;p63">
                <a:extLst>
                  <a:ext uri="{FF2B5EF4-FFF2-40B4-BE49-F238E27FC236}">
                    <a16:creationId xmlns:a16="http://schemas.microsoft.com/office/drawing/2014/main" id="{05DCF5CE-65C4-DDAE-A5BD-E836957545B3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B0CB2-A80B-A909-9FA1-225DAB8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83889" y="1024634"/>
              <a:ext cx="5776222" cy="3288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376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2639287" y="120969"/>
            <a:ext cx="3865422" cy="40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Super Admin – Home Page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16B108-CA68-6CE8-2C8A-F68810729A9C}"/>
              </a:ext>
            </a:extLst>
          </p:cNvPr>
          <p:cNvGrpSpPr/>
          <p:nvPr/>
        </p:nvGrpSpPr>
        <p:grpSpPr>
          <a:xfrm>
            <a:off x="1335822" y="594992"/>
            <a:ext cx="6472352" cy="4427539"/>
            <a:chOff x="1571050" y="889858"/>
            <a:chExt cx="6001900" cy="4105717"/>
          </a:xfrm>
        </p:grpSpPr>
        <p:grpSp>
          <p:nvGrpSpPr>
            <p:cNvPr id="3" name="Google Shape;2393;p63">
              <a:extLst>
                <a:ext uri="{FF2B5EF4-FFF2-40B4-BE49-F238E27FC236}">
                  <a16:creationId xmlns:a16="http://schemas.microsoft.com/office/drawing/2014/main" id="{E8C1A6CB-8807-B5CC-2A82-B979367F7A18}"/>
                </a:ext>
              </a:extLst>
            </p:cNvPr>
            <p:cNvGrpSpPr/>
            <p:nvPr/>
          </p:nvGrpSpPr>
          <p:grpSpPr>
            <a:xfrm>
              <a:off x="1571050" y="889858"/>
              <a:ext cx="6001900" cy="4105717"/>
              <a:chOff x="5138725" y="1338401"/>
              <a:chExt cx="3552900" cy="2638199"/>
            </a:xfrm>
          </p:grpSpPr>
          <p:sp>
            <p:nvSpPr>
              <p:cNvPr id="7" name="Google Shape;2394;p63">
                <a:extLst>
                  <a:ext uri="{FF2B5EF4-FFF2-40B4-BE49-F238E27FC236}">
                    <a16:creationId xmlns:a16="http://schemas.microsoft.com/office/drawing/2014/main" id="{96AB21DB-B8F5-74BA-AFDB-E408E76E2A19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395;p63">
                <a:extLst>
                  <a:ext uri="{FF2B5EF4-FFF2-40B4-BE49-F238E27FC236}">
                    <a16:creationId xmlns:a16="http://schemas.microsoft.com/office/drawing/2014/main" id="{F5557C14-07C4-7DB8-A731-D6CD2E1BC91D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396;p63">
                <a:extLst>
                  <a:ext uri="{FF2B5EF4-FFF2-40B4-BE49-F238E27FC236}">
                    <a16:creationId xmlns:a16="http://schemas.microsoft.com/office/drawing/2014/main" id="{05DCF5CE-65C4-DDAE-A5BD-E836957545B3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B0CB2-A80B-A909-9FA1-225DAB8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94133" y="1022820"/>
              <a:ext cx="5768583" cy="3282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278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2258287" y="120969"/>
            <a:ext cx="4627422" cy="40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Categorized Admin – Home Page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16B108-CA68-6CE8-2C8A-F68810729A9C}"/>
              </a:ext>
            </a:extLst>
          </p:cNvPr>
          <p:cNvGrpSpPr/>
          <p:nvPr/>
        </p:nvGrpSpPr>
        <p:grpSpPr>
          <a:xfrm>
            <a:off x="1335822" y="594992"/>
            <a:ext cx="6472352" cy="4427539"/>
            <a:chOff x="1571050" y="889858"/>
            <a:chExt cx="6001900" cy="4105717"/>
          </a:xfrm>
        </p:grpSpPr>
        <p:grpSp>
          <p:nvGrpSpPr>
            <p:cNvPr id="3" name="Google Shape;2393;p63">
              <a:extLst>
                <a:ext uri="{FF2B5EF4-FFF2-40B4-BE49-F238E27FC236}">
                  <a16:creationId xmlns:a16="http://schemas.microsoft.com/office/drawing/2014/main" id="{E8C1A6CB-8807-B5CC-2A82-B979367F7A18}"/>
                </a:ext>
              </a:extLst>
            </p:cNvPr>
            <p:cNvGrpSpPr/>
            <p:nvPr/>
          </p:nvGrpSpPr>
          <p:grpSpPr>
            <a:xfrm>
              <a:off x="1571050" y="889858"/>
              <a:ext cx="6001900" cy="4105717"/>
              <a:chOff x="5138725" y="1338401"/>
              <a:chExt cx="3552900" cy="2638199"/>
            </a:xfrm>
          </p:grpSpPr>
          <p:sp>
            <p:nvSpPr>
              <p:cNvPr id="7" name="Google Shape;2394;p63">
                <a:extLst>
                  <a:ext uri="{FF2B5EF4-FFF2-40B4-BE49-F238E27FC236}">
                    <a16:creationId xmlns:a16="http://schemas.microsoft.com/office/drawing/2014/main" id="{96AB21DB-B8F5-74BA-AFDB-E408E76E2A19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395;p63">
                <a:extLst>
                  <a:ext uri="{FF2B5EF4-FFF2-40B4-BE49-F238E27FC236}">
                    <a16:creationId xmlns:a16="http://schemas.microsoft.com/office/drawing/2014/main" id="{F5557C14-07C4-7DB8-A731-D6CD2E1BC91D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396;p63">
                <a:extLst>
                  <a:ext uri="{FF2B5EF4-FFF2-40B4-BE49-F238E27FC236}">
                    <a16:creationId xmlns:a16="http://schemas.microsoft.com/office/drawing/2014/main" id="{05DCF5CE-65C4-DDAE-A5BD-E836957545B3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B0CB2-A80B-A909-9FA1-225DAB8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94132" y="1023684"/>
              <a:ext cx="5768585" cy="3280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24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2258287" y="120969"/>
            <a:ext cx="4627422" cy="40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Statistical Overview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16B108-CA68-6CE8-2C8A-F68810729A9C}"/>
              </a:ext>
            </a:extLst>
          </p:cNvPr>
          <p:cNvGrpSpPr/>
          <p:nvPr/>
        </p:nvGrpSpPr>
        <p:grpSpPr>
          <a:xfrm>
            <a:off x="1335822" y="594992"/>
            <a:ext cx="6472352" cy="4427539"/>
            <a:chOff x="1571050" y="889858"/>
            <a:chExt cx="6001900" cy="4105717"/>
          </a:xfrm>
        </p:grpSpPr>
        <p:grpSp>
          <p:nvGrpSpPr>
            <p:cNvPr id="3" name="Google Shape;2393;p63">
              <a:extLst>
                <a:ext uri="{FF2B5EF4-FFF2-40B4-BE49-F238E27FC236}">
                  <a16:creationId xmlns:a16="http://schemas.microsoft.com/office/drawing/2014/main" id="{E8C1A6CB-8807-B5CC-2A82-B979367F7A18}"/>
                </a:ext>
              </a:extLst>
            </p:cNvPr>
            <p:cNvGrpSpPr/>
            <p:nvPr/>
          </p:nvGrpSpPr>
          <p:grpSpPr>
            <a:xfrm>
              <a:off x="1571050" y="889858"/>
              <a:ext cx="6001900" cy="4105717"/>
              <a:chOff x="5138725" y="1338401"/>
              <a:chExt cx="3552900" cy="2638199"/>
            </a:xfrm>
          </p:grpSpPr>
          <p:sp>
            <p:nvSpPr>
              <p:cNvPr id="7" name="Google Shape;2394;p63">
                <a:extLst>
                  <a:ext uri="{FF2B5EF4-FFF2-40B4-BE49-F238E27FC236}">
                    <a16:creationId xmlns:a16="http://schemas.microsoft.com/office/drawing/2014/main" id="{96AB21DB-B8F5-74BA-AFDB-E408E76E2A19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395;p63">
                <a:extLst>
                  <a:ext uri="{FF2B5EF4-FFF2-40B4-BE49-F238E27FC236}">
                    <a16:creationId xmlns:a16="http://schemas.microsoft.com/office/drawing/2014/main" id="{F5557C14-07C4-7DB8-A731-D6CD2E1BC91D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396;p63">
                <a:extLst>
                  <a:ext uri="{FF2B5EF4-FFF2-40B4-BE49-F238E27FC236}">
                    <a16:creationId xmlns:a16="http://schemas.microsoft.com/office/drawing/2014/main" id="{05DCF5CE-65C4-DDAE-A5BD-E836957545B3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B0CB2-A80B-A909-9FA1-225DAB8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94133" y="1023684"/>
              <a:ext cx="5768583" cy="3280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0348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103;p53">
            <a:extLst>
              <a:ext uri="{FF2B5EF4-FFF2-40B4-BE49-F238E27FC236}">
                <a16:creationId xmlns:a16="http://schemas.microsoft.com/office/drawing/2014/main" id="{9F248BA9-C314-A672-B241-36138261C5F2}"/>
              </a:ext>
            </a:extLst>
          </p:cNvPr>
          <p:cNvSpPr txBox="1"/>
          <p:nvPr/>
        </p:nvSpPr>
        <p:spPr>
          <a:xfrm>
            <a:off x="5779527" y="215402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PHP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2104;p53">
            <a:extLst>
              <a:ext uri="{FF2B5EF4-FFF2-40B4-BE49-F238E27FC236}">
                <a16:creationId xmlns:a16="http://schemas.microsoft.com/office/drawing/2014/main" id="{57A8D268-AAFC-06AC-9CC4-0C7DA6F3FA18}"/>
              </a:ext>
            </a:extLst>
          </p:cNvPr>
          <p:cNvSpPr txBox="1"/>
          <p:nvPr/>
        </p:nvSpPr>
        <p:spPr>
          <a:xfrm>
            <a:off x="5779525" y="335240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Tools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" name="Google Shape;2105;p53">
            <a:extLst>
              <a:ext uri="{FF2B5EF4-FFF2-40B4-BE49-F238E27FC236}">
                <a16:creationId xmlns:a16="http://schemas.microsoft.com/office/drawing/2014/main" id="{205316A2-A67B-754B-11EB-42D8C4369D68}"/>
              </a:ext>
            </a:extLst>
          </p:cNvPr>
          <p:cNvSpPr txBox="1"/>
          <p:nvPr/>
        </p:nvSpPr>
        <p:spPr>
          <a:xfrm>
            <a:off x="1262375" y="1726243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Front-End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" name="Google Shape;2106;p53">
            <a:extLst>
              <a:ext uri="{FF2B5EF4-FFF2-40B4-BE49-F238E27FC236}">
                <a16:creationId xmlns:a16="http://schemas.microsoft.com/office/drawing/2014/main" id="{7B32891A-2B9A-B915-E660-BB6828B5784A}"/>
              </a:ext>
            </a:extLst>
          </p:cNvPr>
          <p:cNvSpPr txBox="1"/>
          <p:nvPr/>
        </p:nvSpPr>
        <p:spPr>
          <a:xfrm>
            <a:off x="5779525" y="1726228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Back-End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" name="Google Shape;2107;p53">
            <a:extLst>
              <a:ext uri="{FF2B5EF4-FFF2-40B4-BE49-F238E27FC236}">
                <a16:creationId xmlns:a16="http://schemas.microsoft.com/office/drawing/2014/main" id="{02463355-75BB-9DE5-EE27-9DAC3F75F5ED}"/>
              </a:ext>
            </a:extLst>
          </p:cNvPr>
          <p:cNvSpPr txBox="1"/>
          <p:nvPr/>
        </p:nvSpPr>
        <p:spPr>
          <a:xfrm>
            <a:off x="727620" y="3780190"/>
            <a:ext cx="2636855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MySQL, Azure Cloud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2108;p53">
            <a:extLst>
              <a:ext uri="{FF2B5EF4-FFF2-40B4-BE49-F238E27FC236}">
                <a16:creationId xmlns:a16="http://schemas.microsoft.com/office/drawing/2014/main" id="{16A5C796-7A36-186B-4578-A87294230576}"/>
              </a:ext>
            </a:extLst>
          </p:cNvPr>
          <p:cNvSpPr txBox="1"/>
          <p:nvPr/>
        </p:nvSpPr>
        <p:spPr>
          <a:xfrm>
            <a:off x="5779527" y="3780177"/>
            <a:ext cx="2533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Visual Studio Code, XAMPP, </a:t>
            </a: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Data Studio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2109;p53">
            <a:extLst>
              <a:ext uri="{FF2B5EF4-FFF2-40B4-BE49-F238E27FC236}">
                <a16:creationId xmlns:a16="http://schemas.microsoft.com/office/drawing/2014/main" id="{1FD394A9-CA5C-8A56-7359-37297BA739E0}"/>
              </a:ext>
            </a:extLst>
          </p:cNvPr>
          <p:cNvSpPr txBox="1"/>
          <p:nvPr/>
        </p:nvSpPr>
        <p:spPr>
          <a:xfrm>
            <a:off x="1262375" y="335242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Database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3" name="Google Shape;2110;p53">
            <a:extLst>
              <a:ext uri="{FF2B5EF4-FFF2-40B4-BE49-F238E27FC236}">
                <a16:creationId xmlns:a16="http://schemas.microsoft.com/office/drawing/2014/main" id="{CB5F3402-F955-C150-10B5-B08AA9A006BF}"/>
              </a:ext>
            </a:extLst>
          </p:cNvPr>
          <p:cNvGrpSpPr/>
          <p:nvPr/>
        </p:nvGrpSpPr>
        <p:grpSpPr>
          <a:xfrm>
            <a:off x="3994484" y="2555426"/>
            <a:ext cx="1155299" cy="1155149"/>
            <a:chOff x="4085864" y="2304898"/>
            <a:chExt cx="972392" cy="972266"/>
          </a:xfrm>
        </p:grpSpPr>
        <p:sp>
          <p:nvSpPr>
            <p:cNvPr id="24" name="Google Shape;2111;p53">
              <a:extLst>
                <a:ext uri="{FF2B5EF4-FFF2-40B4-BE49-F238E27FC236}">
                  <a16:creationId xmlns:a16="http://schemas.microsoft.com/office/drawing/2014/main" id="{2F1BA6FA-F027-7E18-9C38-91E266252394}"/>
                </a:ext>
              </a:extLst>
            </p:cNvPr>
            <p:cNvSpPr/>
            <p:nvPr/>
          </p:nvSpPr>
          <p:spPr>
            <a:xfrm>
              <a:off x="4085864" y="2304898"/>
              <a:ext cx="972392" cy="972266"/>
            </a:xfrm>
            <a:custGeom>
              <a:avLst/>
              <a:gdLst/>
              <a:ahLst/>
              <a:cxnLst/>
              <a:rect l="l" t="t" r="r" b="b"/>
              <a:pathLst>
                <a:path w="7707" h="7706" extrusionOk="0">
                  <a:moveTo>
                    <a:pt x="3854" y="0"/>
                  </a:moveTo>
                  <a:cubicBezTo>
                    <a:pt x="3439" y="0"/>
                    <a:pt x="3030" y="65"/>
                    <a:pt x="2640" y="195"/>
                  </a:cubicBezTo>
                  <a:cubicBezTo>
                    <a:pt x="2543" y="227"/>
                    <a:pt x="2491" y="331"/>
                    <a:pt x="2522" y="428"/>
                  </a:cubicBezTo>
                  <a:cubicBezTo>
                    <a:pt x="2549" y="506"/>
                    <a:pt x="2621" y="555"/>
                    <a:pt x="2698" y="555"/>
                  </a:cubicBezTo>
                  <a:cubicBezTo>
                    <a:pt x="2717" y="555"/>
                    <a:pt x="2736" y="552"/>
                    <a:pt x="2755" y="546"/>
                  </a:cubicBezTo>
                  <a:cubicBezTo>
                    <a:pt x="3109" y="430"/>
                    <a:pt x="3478" y="369"/>
                    <a:pt x="3854" y="369"/>
                  </a:cubicBezTo>
                  <a:cubicBezTo>
                    <a:pt x="5774" y="369"/>
                    <a:pt x="7337" y="1933"/>
                    <a:pt x="7337" y="3852"/>
                  </a:cubicBezTo>
                  <a:cubicBezTo>
                    <a:pt x="7337" y="5773"/>
                    <a:pt x="5774" y="7337"/>
                    <a:pt x="3854" y="7337"/>
                  </a:cubicBezTo>
                  <a:cubicBezTo>
                    <a:pt x="1933" y="7337"/>
                    <a:pt x="370" y="5773"/>
                    <a:pt x="370" y="3852"/>
                  </a:cubicBezTo>
                  <a:cubicBezTo>
                    <a:pt x="370" y="2641"/>
                    <a:pt x="985" y="1535"/>
                    <a:pt x="2016" y="893"/>
                  </a:cubicBezTo>
                  <a:cubicBezTo>
                    <a:pt x="2102" y="839"/>
                    <a:pt x="2129" y="725"/>
                    <a:pt x="2074" y="639"/>
                  </a:cubicBezTo>
                  <a:cubicBezTo>
                    <a:pt x="2040" y="583"/>
                    <a:pt x="1979" y="552"/>
                    <a:pt x="1918" y="552"/>
                  </a:cubicBezTo>
                  <a:cubicBezTo>
                    <a:pt x="1884" y="552"/>
                    <a:pt x="1851" y="561"/>
                    <a:pt x="1821" y="579"/>
                  </a:cubicBezTo>
                  <a:cubicBezTo>
                    <a:pt x="1275" y="920"/>
                    <a:pt x="819" y="1394"/>
                    <a:pt x="501" y="1954"/>
                  </a:cubicBezTo>
                  <a:cubicBezTo>
                    <a:pt x="174" y="2530"/>
                    <a:pt x="0" y="3186"/>
                    <a:pt x="0" y="3852"/>
                  </a:cubicBezTo>
                  <a:cubicBezTo>
                    <a:pt x="0" y="5977"/>
                    <a:pt x="1729" y="7706"/>
                    <a:pt x="3854" y="7706"/>
                  </a:cubicBezTo>
                  <a:cubicBezTo>
                    <a:pt x="5979" y="7706"/>
                    <a:pt x="7707" y="5977"/>
                    <a:pt x="7707" y="3852"/>
                  </a:cubicBezTo>
                  <a:cubicBezTo>
                    <a:pt x="7707" y="1729"/>
                    <a:pt x="5978" y="0"/>
                    <a:pt x="3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112;p53">
              <a:extLst>
                <a:ext uri="{FF2B5EF4-FFF2-40B4-BE49-F238E27FC236}">
                  <a16:creationId xmlns:a16="http://schemas.microsoft.com/office/drawing/2014/main" id="{7ED7DF43-375D-2288-C1A2-290802E235EF}"/>
                </a:ext>
              </a:extLst>
            </p:cNvPr>
            <p:cNvSpPr/>
            <p:nvPr/>
          </p:nvSpPr>
          <p:spPr>
            <a:xfrm>
              <a:off x="4216324" y="2435989"/>
              <a:ext cx="711094" cy="711094"/>
            </a:xfrm>
            <a:custGeom>
              <a:avLst/>
              <a:gdLst/>
              <a:ahLst/>
              <a:cxnLst/>
              <a:rect l="l" t="t" r="r" b="b"/>
              <a:pathLst>
                <a:path w="5636" h="5636" extrusionOk="0">
                  <a:moveTo>
                    <a:pt x="3082" y="359"/>
                  </a:moveTo>
                  <a:lnTo>
                    <a:pt x="3082" y="833"/>
                  </a:lnTo>
                  <a:cubicBezTo>
                    <a:pt x="3082" y="920"/>
                    <a:pt x="3142" y="995"/>
                    <a:pt x="3228" y="1014"/>
                  </a:cubicBezTo>
                  <a:cubicBezTo>
                    <a:pt x="3437" y="1062"/>
                    <a:pt x="3635" y="1143"/>
                    <a:pt x="3815" y="1257"/>
                  </a:cubicBezTo>
                  <a:cubicBezTo>
                    <a:pt x="3845" y="1277"/>
                    <a:pt x="3880" y="1286"/>
                    <a:pt x="3914" y="1286"/>
                  </a:cubicBezTo>
                  <a:cubicBezTo>
                    <a:pt x="3963" y="1286"/>
                    <a:pt x="4011" y="1267"/>
                    <a:pt x="4048" y="1232"/>
                  </a:cubicBezTo>
                  <a:lnTo>
                    <a:pt x="4385" y="897"/>
                  </a:lnTo>
                  <a:lnTo>
                    <a:pt x="4756" y="1263"/>
                  </a:lnTo>
                  <a:lnTo>
                    <a:pt x="4418" y="1598"/>
                  </a:lnTo>
                  <a:cubicBezTo>
                    <a:pt x="4357" y="1660"/>
                    <a:pt x="4345" y="1756"/>
                    <a:pt x="4392" y="1828"/>
                  </a:cubicBezTo>
                  <a:cubicBezTo>
                    <a:pt x="4507" y="2007"/>
                    <a:pt x="4590" y="2204"/>
                    <a:pt x="4636" y="2410"/>
                  </a:cubicBezTo>
                  <a:cubicBezTo>
                    <a:pt x="4656" y="2496"/>
                    <a:pt x="4731" y="2556"/>
                    <a:pt x="4819" y="2556"/>
                  </a:cubicBezTo>
                  <a:lnTo>
                    <a:pt x="5276" y="2556"/>
                  </a:lnTo>
                  <a:lnTo>
                    <a:pt x="5276" y="3079"/>
                  </a:lnTo>
                  <a:lnTo>
                    <a:pt x="4819" y="3079"/>
                  </a:lnTo>
                  <a:cubicBezTo>
                    <a:pt x="4731" y="3079"/>
                    <a:pt x="4656" y="3140"/>
                    <a:pt x="4636" y="3225"/>
                  </a:cubicBezTo>
                  <a:cubicBezTo>
                    <a:pt x="4589" y="3431"/>
                    <a:pt x="4508" y="3628"/>
                    <a:pt x="4392" y="3807"/>
                  </a:cubicBezTo>
                  <a:cubicBezTo>
                    <a:pt x="4345" y="3881"/>
                    <a:pt x="4357" y="3976"/>
                    <a:pt x="4418" y="4037"/>
                  </a:cubicBezTo>
                  <a:lnTo>
                    <a:pt x="4756" y="4372"/>
                  </a:lnTo>
                  <a:lnTo>
                    <a:pt x="4385" y="4738"/>
                  </a:lnTo>
                  <a:lnTo>
                    <a:pt x="4048" y="4403"/>
                  </a:lnTo>
                  <a:cubicBezTo>
                    <a:pt x="4012" y="4367"/>
                    <a:pt x="3964" y="4349"/>
                    <a:pt x="3916" y="4349"/>
                  </a:cubicBezTo>
                  <a:cubicBezTo>
                    <a:pt x="3881" y="4349"/>
                    <a:pt x="3846" y="4358"/>
                    <a:pt x="3815" y="4378"/>
                  </a:cubicBezTo>
                  <a:cubicBezTo>
                    <a:pt x="3635" y="4492"/>
                    <a:pt x="3437" y="4573"/>
                    <a:pt x="3227" y="4619"/>
                  </a:cubicBezTo>
                  <a:cubicBezTo>
                    <a:pt x="3142" y="4639"/>
                    <a:pt x="3080" y="4713"/>
                    <a:pt x="3080" y="4800"/>
                  </a:cubicBezTo>
                  <a:lnTo>
                    <a:pt x="3080" y="5274"/>
                  </a:lnTo>
                  <a:lnTo>
                    <a:pt x="2557" y="5274"/>
                  </a:lnTo>
                  <a:lnTo>
                    <a:pt x="2557" y="4817"/>
                  </a:lnTo>
                  <a:cubicBezTo>
                    <a:pt x="2557" y="4729"/>
                    <a:pt x="2496" y="4654"/>
                    <a:pt x="2411" y="4634"/>
                  </a:cubicBezTo>
                  <a:cubicBezTo>
                    <a:pt x="2205" y="4587"/>
                    <a:pt x="2008" y="4505"/>
                    <a:pt x="1829" y="4390"/>
                  </a:cubicBezTo>
                  <a:cubicBezTo>
                    <a:pt x="1799" y="4370"/>
                    <a:pt x="1765" y="4361"/>
                    <a:pt x="1731" y="4361"/>
                  </a:cubicBezTo>
                  <a:cubicBezTo>
                    <a:pt x="1683" y="4361"/>
                    <a:pt x="1635" y="4380"/>
                    <a:pt x="1600" y="4416"/>
                  </a:cubicBezTo>
                  <a:lnTo>
                    <a:pt x="1264" y="4754"/>
                  </a:lnTo>
                  <a:lnTo>
                    <a:pt x="897" y="4383"/>
                  </a:lnTo>
                  <a:lnTo>
                    <a:pt x="1233" y="4043"/>
                  </a:lnTo>
                  <a:cubicBezTo>
                    <a:pt x="1294" y="3983"/>
                    <a:pt x="1305" y="3889"/>
                    <a:pt x="1259" y="3816"/>
                  </a:cubicBezTo>
                  <a:cubicBezTo>
                    <a:pt x="1144" y="3633"/>
                    <a:pt x="1063" y="3434"/>
                    <a:pt x="1016" y="3224"/>
                  </a:cubicBezTo>
                  <a:cubicBezTo>
                    <a:pt x="997" y="3138"/>
                    <a:pt x="922" y="3077"/>
                    <a:pt x="835" y="3077"/>
                  </a:cubicBezTo>
                  <a:lnTo>
                    <a:pt x="362" y="3077"/>
                  </a:lnTo>
                  <a:lnTo>
                    <a:pt x="362" y="2554"/>
                  </a:lnTo>
                  <a:lnTo>
                    <a:pt x="818" y="2554"/>
                  </a:lnTo>
                  <a:cubicBezTo>
                    <a:pt x="906" y="2554"/>
                    <a:pt x="982" y="2493"/>
                    <a:pt x="1001" y="2408"/>
                  </a:cubicBezTo>
                  <a:cubicBezTo>
                    <a:pt x="1049" y="2201"/>
                    <a:pt x="1129" y="2005"/>
                    <a:pt x="1244" y="1826"/>
                  </a:cubicBezTo>
                  <a:cubicBezTo>
                    <a:pt x="1292" y="1752"/>
                    <a:pt x="1280" y="1656"/>
                    <a:pt x="1218" y="1596"/>
                  </a:cubicBezTo>
                  <a:lnTo>
                    <a:pt x="881" y="1261"/>
                  </a:lnTo>
                  <a:lnTo>
                    <a:pt x="1252" y="895"/>
                  </a:lnTo>
                  <a:lnTo>
                    <a:pt x="1592" y="1231"/>
                  </a:lnTo>
                  <a:cubicBezTo>
                    <a:pt x="1627" y="1267"/>
                    <a:pt x="1674" y="1285"/>
                    <a:pt x="1722" y="1285"/>
                  </a:cubicBezTo>
                  <a:cubicBezTo>
                    <a:pt x="1755" y="1285"/>
                    <a:pt x="1789" y="1276"/>
                    <a:pt x="1819" y="1257"/>
                  </a:cubicBezTo>
                  <a:cubicBezTo>
                    <a:pt x="2002" y="1142"/>
                    <a:pt x="2201" y="1061"/>
                    <a:pt x="2411" y="1014"/>
                  </a:cubicBezTo>
                  <a:cubicBezTo>
                    <a:pt x="2496" y="994"/>
                    <a:pt x="2558" y="920"/>
                    <a:pt x="2558" y="833"/>
                  </a:cubicBezTo>
                  <a:lnTo>
                    <a:pt x="2558" y="359"/>
                  </a:lnTo>
                  <a:close/>
                  <a:moveTo>
                    <a:pt x="2519" y="0"/>
                  </a:moveTo>
                  <a:cubicBezTo>
                    <a:pt x="2341" y="0"/>
                    <a:pt x="2195" y="145"/>
                    <a:pt x="2195" y="324"/>
                  </a:cubicBezTo>
                  <a:lnTo>
                    <a:pt x="2195" y="702"/>
                  </a:lnTo>
                  <a:cubicBezTo>
                    <a:pt x="2048" y="745"/>
                    <a:pt x="1904" y="803"/>
                    <a:pt x="1770" y="879"/>
                  </a:cubicBezTo>
                  <a:lnTo>
                    <a:pt x="1503" y="612"/>
                  </a:lnTo>
                  <a:cubicBezTo>
                    <a:pt x="1439" y="548"/>
                    <a:pt x="1356" y="517"/>
                    <a:pt x="1273" y="517"/>
                  </a:cubicBezTo>
                  <a:cubicBezTo>
                    <a:pt x="1190" y="517"/>
                    <a:pt x="1107" y="548"/>
                    <a:pt x="1044" y="612"/>
                  </a:cubicBezTo>
                  <a:lnTo>
                    <a:pt x="611" y="1045"/>
                  </a:lnTo>
                  <a:cubicBezTo>
                    <a:pt x="484" y="1172"/>
                    <a:pt x="484" y="1377"/>
                    <a:pt x="611" y="1503"/>
                  </a:cubicBezTo>
                  <a:lnTo>
                    <a:pt x="878" y="1770"/>
                  </a:lnTo>
                  <a:cubicBezTo>
                    <a:pt x="805" y="1906"/>
                    <a:pt x="746" y="2048"/>
                    <a:pt x="702" y="2195"/>
                  </a:cubicBezTo>
                  <a:lnTo>
                    <a:pt x="323" y="2195"/>
                  </a:lnTo>
                  <a:cubicBezTo>
                    <a:pt x="145" y="2195"/>
                    <a:pt x="0" y="2340"/>
                    <a:pt x="0" y="2519"/>
                  </a:cubicBezTo>
                  <a:lnTo>
                    <a:pt x="0" y="3117"/>
                  </a:lnTo>
                  <a:cubicBezTo>
                    <a:pt x="0" y="3295"/>
                    <a:pt x="144" y="3441"/>
                    <a:pt x="323" y="3441"/>
                  </a:cubicBezTo>
                  <a:lnTo>
                    <a:pt x="702" y="3441"/>
                  </a:lnTo>
                  <a:cubicBezTo>
                    <a:pt x="745" y="3588"/>
                    <a:pt x="805" y="3731"/>
                    <a:pt x="878" y="3866"/>
                  </a:cubicBezTo>
                  <a:lnTo>
                    <a:pt x="611" y="4133"/>
                  </a:lnTo>
                  <a:cubicBezTo>
                    <a:pt x="550" y="4195"/>
                    <a:pt x="517" y="4275"/>
                    <a:pt x="517" y="4362"/>
                  </a:cubicBezTo>
                  <a:cubicBezTo>
                    <a:pt x="517" y="4448"/>
                    <a:pt x="551" y="4530"/>
                    <a:pt x="611" y="4592"/>
                  </a:cubicBezTo>
                  <a:lnTo>
                    <a:pt x="1044" y="5024"/>
                  </a:lnTo>
                  <a:cubicBezTo>
                    <a:pt x="1106" y="5086"/>
                    <a:pt x="1187" y="5119"/>
                    <a:pt x="1274" y="5119"/>
                  </a:cubicBezTo>
                  <a:cubicBezTo>
                    <a:pt x="1361" y="5119"/>
                    <a:pt x="1441" y="5085"/>
                    <a:pt x="1503" y="5024"/>
                  </a:cubicBezTo>
                  <a:lnTo>
                    <a:pt x="1770" y="4757"/>
                  </a:lnTo>
                  <a:cubicBezTo>
                    <a:pt x="1906" y="4832"/>
                    <a:pt x="2048" y="4890"/>
                    <a:pt x="2195" y="4934"/>
                  </a:cubicBezTo>
                  <a:lnTo>
                    <a:pt x="2195" y="5312"/>
                  </a:lnTo>
                  <a:cubicBezTo>
                    <a:pt x="2195" y="5490"/>
                    <a:pt x="2339" y="5636"/>
                    <a:pt x="2519" y="5636"/>
                  </a:cubicBezTo>
                  <a:lnTo>
                    <a:pt x="3117" y="5636"/>
                  </a:lnTo>
                  <a:cubicBezTo>
                    <a:pt x="3295" y="5636"/>
                    <a:pt x="3441" y="5492"/>
                    <a:pt x="3441" y="5312"/>
                  </a:cubicBezTo>
                  <a:lnTo>
                    <a:pt x="3441" y="4934"/>
                  </a:lnTo>
                  <a:cubicBezTo>
                    <a:pt x="3588" y="4891"/>
                    <a:pt x="3731" y="4833"/>
                    <a:pt x="3866" y="4757"/>
                  </a:cubicBezTo>
                  <a:lnTo>
                    <a:pt x="4133" y="5024"/>
                  </a:lnTo>
                  <a:cubicBezTo>
                    <a:pt x="4196" y="5088"/>
                    <a:pt x="4280" y="5120"/>
                    <a:pt x="4363" y="5120"/>
                  </a:cubicBezTo>
                  <a:cubicBezTo>
                    <a:pt x="4446" y="5120"/>
                    <a:pt x="4529" y="5088"/>
                    <a:pt x="4592" y="5024"/>
                  </a:cubicBezTo>
                  <a:lnTo>
                    <a:pt x="5019" y="4597"/>
                  </a:lnTo>
                  <a:cubicBezTo>
                    <a:pt x="5066" y="4550"/>
                    <a:pt x="5102" y="4490"/>
                    <a:pt x="5113" y="4425"/>
                  </a:cubicBezTo>
                  <a:cubicBezTo>
                    <a:pt x="5134" y="4315"/>
                    <a:pt x="5101" y="4209"/>
                    <a:pt x="5024" y="4133"/>
                  </a:cubicBezTo>
                  <a:lnTo>
                    <a:pt x="4757" y="3866"/>
                  </a:lnTo>
                  <a:cubicBezTo>
                    <a:pt x="4831" y="3730"/>
                    <a:pt x="4890" y="3588"/>
                    <a:pt x="4934" y="3441"/>
                  </a:cubicBezTo>
                  <a:lnTo>
                    <a:pt x="5312" y="3441"/>
                  </a:lnTo>
                  <a:cubicBezTo>
                    <a:pt x="5490" y="3441"/>
                    <a:pt x="5636" y="3296"/>
                    <a:pt x="5636" y="3117"/>
                  </a:cubicBezTo>
                  <a:lnTo>
                    <a:pt x="5636" y="2519"/>
                  </a:lnTo>
                  <a:cubicBezTo>
                    <a:pt x="5636" y="2341"/>
                    <a:pt x="5490" y="2195"/>
                    <a:pt x="5312" y="2195"/>
                  </a:cubicBezTo>
                  <a:lnTo>
                    <a:pt x="4934" y="2195"/>
                  </a:lnTo>
                  <a:cubicBezTo>
                    <a:pt x="4891" y="2048"/>
                    <a:pt x="4831" y="1905"/>
                    <a:pt x="4757" y="1770"/>
                  </a:cubicBezTo>
                  <a:lnTo>
                    <a:pt x="5024" y="1503"/>
                  </a:lnTo>
                  <a:cubicBezTo>
                    <a:pt x="5152" y="1376"/>
                    <a:pt x="5152" y="1171"/>
                    <a:pt x="5024" y="1045"/>
                  </a:cubicBezTo>
                  <a:lnTo>
                    <a:pt x="4592" y="612"/>
                  </a:lnTo>
                  <a:cubicBezTo>
                    <a:pt x="4528" y="549"/>
                    <a:pt x="4445" y="518"/>
                    <a:pt x="4362" y="518"/>
                  </a:cubicBezTo>
                  <a:cubicBezTo>
                    <a:pt x="4279" y="518"/>
                    <a:pt x="4196" y="549"/>
                    <a:pt x="4133" y="612"/>
                  </a:cubicBezTo>
                  <a:lnTo>
                    <a:pt x="3866" y="879"/>
                  </a:lnTo>
                  <a:cubicBezTo>
                    <a:pt x="3730" y="806"/>
                    <a:pt x="3588" y="746"/>
                    <a:pt x="3441" y="702"/>
                  </a:cubicBezTo>
                  <a:lnTo>
                    <a:pt x="3441" y="325"/>
                  </a:lnTo>
                  <a:cubicBezTo>
                    <a:pt x="3442" y="146"/>
                    <a:pt x="3296" y="0"/>
                    <a:pt x="3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113;p53">
              <a:extLst>
                <a:ext uri="{FF2B5EF4-FFF2-40B4-BE49-F238E27FC236}">
                  <a16:creationId xmlns:a16="http://schemas.microsoft.com/office/drawing/2014/main" id="{34928EAB-FDCA-F33E-E0F6-38C7A2A9A747}"/>
                </a:ext>
              </a:extLst>
            </p:cNvPr>
            <p:cNvSpPr/>
            <p:nvPr/>
          </p:nvSpPr>
          <p:spPr>
            <a:xfrm>
              <a:off x="4393593" y="2614898"/>
              <a:ext cx="355673" cy="352267"/>
            </a:xfrm>
            <a:custGeom>
              <a:avLst/>
              <a:gdLst/>
              <a:ahLst/>
              <a:cxnLst/>
              <a:rect l="l" t="t" r="r" b="b"/>
              <a:pathLst>
                <a:path w="2819" h="2792" extrusionOk="0">
                  <a:moveTo>
                    <a:pt x="1408" y="1"/>
                  </a:moveTo>
                  <a:cubicBezTo>
                    <a:pt x="1386" y="1"/>
                    <a:pt x="1364" y="1"/>
                    <a:pt x="1341" y="2"/>
                  </a:cubicBezTo>
                  <a:cubicBezTo>
                    <a:pt x="636" y="39"/>
                    <a:pt x="56" y="619"/>
                    <a:pt x="21" y="1325"/>
                  </a:cubicBezTo>
                  <a:cubicBezTo>
                    <a:pt x="1" y="1719"/>
                    <a:pt x="149" y="2105"/>
                    <a:pt x="428" y="2383"/>
                  </a:cubicBezTo>
                  <a:cubicBezTo>
                    <a:pt x="690" y="2645"/>
                    <a:pt x="1047" y="2791"/>
                    <a:pt x="1417" y="2791"/>
                  </a:cubicBezTo>
                  <a:cubicBezTo>
                    <a:pt x="1440" y="2791"/>
                    <a:pt x="1462" y="2791"/>
                    <a:pt x="1486" y="2789"/>
                  </a:cubicBezTo>
                  <a:cubicBezTo>
                    <a:pt x="1587" y="2785"/>
                    <a:pt x="1666" y="2698"/>
                    <a:pt x="1661" y="2596"/>
                  </a:cubicBezTo>
                  <a:cubicBezTo>
                    <a:pt x="1656" y="2497"/>
                    <a:pt x="1574" y="2421"/>
                    <a:pt x="1475" y="2421"/>
                  </a:cubicBezTo>
                  <a:cubicBezTo>
                    <a:pt x="1472" y="2421"/>
                    <a:pt x="1470" y="2421"/>
                    <a:pt x="1467" y="2421"/>
                  </a:cubicBezTo>
                  <a:cubicBezTo>
                    <a:pt x="1449" y="2422"/>
                    <a:pt x="1431" y="2422"/>
                    <a:pt x="1413" y="2422"/>
                  </a:cubicBezTo>
                  <a:cubicBezTo>
                    <a:pt x="1139" y="2422"/>
                    <a:pt x="884" y="2317"/>
                    <a:pt x="690" y="2121"/>
                  </a:cubicBezTo>
                  <a:cubicBezTo>
                    <a:pt x="483" y="1913"/>
                    <a:pt x="376" y="1636"/>
                    <a:pt x="391" y="1343"/>
                  </a:cubicBezTo>
                  <a:cubicBezTo>
                    <a:pt x="418" y="825"/>
                    <a:pt x="843" y="398"/>
                    <a:pt x="1361" y="372"/>
                  </a:cubicBezTo>
                  <a:cubicBezTo>
                    <a:pt x="1379" y="371"/>
                    <a:pt x="1396" y="371"/>
                    <a:pt x="1413" y="371"/>
                  </a:cubicBezTo>
                  <a:cubicBezTo>
                    <a:pt x="1690" y="371"/>
                    <a:pt x="1966" y="488"/>
                    <a:pt x="2157" y="687"/>
                  </a:cubicBezTo>
                  <a:cubicBezTo>
                    <a:pt x="2580" y="1131"/>
                    <a:pt x="2469" y="1782"/>
                    <a:pt x="2122" y="2131"/>
                  </a:cubicBezTo>
                  <a:cubicBezTo>
                    <a:pt x="2050" y="2202"/>
                    <a:pt x="2050" y="2320"/>
                    <a:pt x="2124" y="2392"/>
                  </a:cubicBezTo>
                  <a:cubicBezTo>
                    <a:pt x="2159" y="2428"/>
                    <a:pt x="2206" y="2446"/>
                    <a:pt x="2253" y="2446"/>
                  </a:cubicBezTo>
                  <a:cubicBezTo>
                    <a:pt x="2301" y="2446"/>
                    <a:pt x="2349" y="2427"/>
                    <a:pt x="2386" y="2390"/>
                  </a:cubicBezTo>
                  <a:cubicBezTo>
                    <a:pt x="2632" y="2142"/>
                    <a:pt x="2784" y="1798"/>
                    <a:pt x="2800" y="1445"/>
                  </a:cubicBezTo>
                  <a:cubicBezTo>
                    <a:pt x="2818" y="1064"/>
                    <a:pt x="2685" y="706"/>
                    <a:pt x="2424" y="432"/>
                  </a:cubicBezTo>
                  <a:cubicBezTo>
                    <a:pt x="2158" y="155"/>
                    <a:pt x="1791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" name="Google Shape;2114;p53">
            <a:extLst>
              <a:ext uri="{FF2B5EF4-FFF2-40B4-BE49-F238E27FC236}">
                <a16:creationId xmlns:a16="http://schemas.microsoft.com/office/drawing/2014/main" id="{400C5C47-7A53-EC7B-A2CE-5DE064ED648D}"/>
              </a:ext>
            </a:extLst>
          </p:cNvPr>
          <p:cNvSpPr txBox="1"/>
          <p:nvPr/>
        </p:nvSpPr>
        <p:spPr>
          <a:xfrm>
            <a:off x="1262375" y="215403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HTML, CSS, JavaScript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" name="Google Shape;2115;p53">
            <a:extLst>
              <a:ext uri="{FF2B5EF4-FFF2-40B4-BE49-F238E27FC236}">
                <a16:creationId xmlns:a16="http://schemas.microsoft.com/office/drawing/2014/main" id="{74C6E918-C3B5-9253-2A6A-0AB716D2B5A7}"/>
              </a:ext>
            </a:extLst>
          </p:cNvPr>
          <p:cNvCxnSpPr>
            <a:stCxn id="18" idx="3"/>
          </p:cNvCxnSpPr>
          <p:nvPr/>
        </p:nvCxnSpPr>
        <p:spPr>
          <a:xfrm>
            <a:off x="3364475" y="1978243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9" name="Google Shape;2116;p53">
            <a:extLst>
              <a:ext uri="{FF2B5EF4-FFF2-40B4-BE49-F238E27FC236}">
                <a16:creationId xmlns:a16="http://schemas.microsoft.com/office/drawing/2014/main" id="{699C66AF-FEA4-4310-5AB6-1378420316F9}"/>
              </a:ext>
            </a:extLst>
          </p:cNvPr>
          <p:cNvCxnSpPr>
            <a:stCxn id="22" idx="3"/>
          </p:cNvCxnSpPr>
          <p:nvPr/>
        </p:nvCxnSpPr>
        <p:spPr>
          <a:xfrm>
            <a:off x="3364475" y="3604420"/>
            <a:ext cx="909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0" name="Google Shape;2117;p53">
            <a:extLst>
              <a:ext uri="{FF2B5EF4-FFF2-40B4-BE49-F238E27FC236}">
                <a16:creationId xmlns:a16="http://schemas.microsoft.com/office/drawing/2014/main" id="{A75FC47D-9D92-F7E2-6E30-E6E80898C1C0}"/>
              </a:ext>
            </a:extLst>
          </p:cNvPr>
          <p:cNvCxnSpPr>
            <a:stCxn id="19" idx="1"/>
          </p:cNvCxnSpPr>
          <p:nvPr/>
        </p:nvCxnSpPr>
        <p:spPr>
          <a:xfrm flipH="1">
            <a:off x="5053525" y="1978228"/>
            <a:ext cx="726000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" name="Google Shape;2118;p53">
            <a:extLst>
              <a:ext uri="{FF2B5EF4-FFF2-40B4-BE49-F238E27FC236}">
                <a16:creationId xmlns:a16="http://schemas.microsoft.com/office/drawing/2014/main" id="{BB4D4334-FDC7-FF58-95CD-5F3E69CCA18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5101655" y="3323299"/>
            <a:ext cx="677871" cy="2811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2" name="Google Shape;1531;p39">
            <a:extLst>
              <a:ext uri="{FF2B5EF4-FFF2-40B4-BE49-F238E27FC236}">
                <a16:creationId xmlns:a16="http://schemas.microsoft.com/office/drawing/2014/main" id="{98D8648F-0FFC-E229-F157-932AA3C3D9E1}"/>
              </a:ext>
            </a:extLst>
          </p:cNvPr>
          <p:cNvSpPr txBox="1">
            <a:spLocks/>
          </p:cNvSpPr>
          <p:nvPr/>
        </p:nvSpPr>
        <p:spPr>
          <a:xfrm>
            <a:off x="727620" y="6376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Tools and </a:t>
            </a:r>
            <a:r>
              <a:rPr lang="en-US" dirty="0">
                <a:solidFill>
                  <a:schemeClr val="tx1"/>
                </a:solidFill>
              </a:rPr>
              <a:t>Technologies</a:t>
            </a:r>
          </a:p>
        </p:txBody>
      </p:sp>
      <p:grpSp>
        <p:nvGrpSpPr>
          <p:cNvPr id="33" name="Google Shape;1712;p42">
            <a:extLst>
              <a:ext uri="{FF2B5EF4-FFF2-40B4-BE49-F238E27FC236}">
                <a16:creationId xmlns:a16="http://schemas.microsoft.com/office/drawing/2014/main" id="{CB37AEE6-06AA-C77F-8986-095EDE79DDDB}"/>
              </a:ext>
            </a:extLst>
          </p:cNvPr>
          <p:cNvGrpSpPr/>
          <p:nvPr/>
        </p:nvGrpSpPr>
        <p:grpSpPr>
          <a:xfrm>
            <a:off x="7477373" y="1976858"/>
            <a:ext cx="340332" cy="341173"/>
            <a:chOff x="1558836" y="713303"/>
            <a:chExt cx="475457" cy="476631"/>
          </a:xfrm>
        </p:grpSpPr>
        <p:sp>
          <p:nvSpPr>
            <p:cNvPr id="34" name="Google Shape;1713;p42">
              <a:extLst>
                <a:ext uri="{FF2B5EF4-FFF2-40B4-BE49-F238E27FC236}">
                  <a16:creationId xmlns:a16="http://schemas.microsoft.com/office/drawing/2014/main" id="{E27E1AC8-4A3A-9141-380F-340B51C649BC}"/>
                </a:ext>
              </a:extLst>
            </p:cNvPr>
            <p:cNvSpPr/>
            <p:nvPr/>
          </p:nvSpPr>
          <p:spPr>
            <a:xfrm>
              <a:off x="1611458" y="819874"/>
              <a:ext cx="39855" cy="85128"/>
            </a:xfrm>
            <a:custGeom>
              <a:avLst/>
              <a:gdLst/>
              <a:ahLst/>
              <a:cxnLst/>
              <a:rect l="l" t="t" r="r" b="b"/>
              <a:pathLst>
                <a:path w="1052" h="2247" extrusionOk="0">
                  <a:moveTo>
                    <a:pt x="865" y="0"/>
                  </a:moveTo>
                  <a:cubicBezTo>
                    <a:pt x="526" y="0"/>
                    <a:pt x="252" y="246"/>
                    <a:pt x="252" y="548"/>
                  </a:cubicBezTo>
                  <a:lnTo>
                    <a:pt x="252" y="824"/>
                  </a:lnTo>
                  <a:cubicBezTo>
                    <a:pt x="235" y="902"/>
                    <a:pt x="199" y="931"/>
                    <a:pt x="147" y="951"/>
                  </a:cubicBezTo>
                  <a:cubicBezTo>
                    <a:pt x="86" y="973"/>
                    <a:pt x="37" y="1020"/>
                    <a:pt x="22" y="1082"/>
                  </a:cubicBezTo>
                  <a:cubicBezTo>
                    <a:pt x="0" y="1174"/>
                    <a:pt x="54" y="1266"/>
                    <a:pt x="139" y="1294"/>
                  </a:cubicBezTo>
                  <a:cubicBezTo>
                    <a:pt x="195" y="1314"/>
                    <a:pt x="232" y="1341"/>
                    <a:pt x="251" y="1424"/>
                  </a:cubicBezTo>
                  <a:lnTo>
                    <a:pt x="251" y="1700"/>
                  </a:lnTo>
                  <a:cubicBezTo>
                    <a:pt x="251" y="1999"/>
                    <a:pt x="520" y="2242"/>
                    <a:pt x="854" y="2247"/>
                  </a:cubicBezTo>
                  <a:cubicBezTo>
                    <a:pt x="855" y="2247"/>
                    <a:pt x="855" y="2247"/>
                    <a:pt x="856" y="2247"/>
                  </a:cubicBezTo>
                  <a:cubicBezTo>
                    <a:pt x="951" y="2247"/>
                    <a:pt x="1038" y="2176"/>
                    <a:pt x="1044" y="2078"/>
                  </a:cubicBezTo>
                  <a:cubicBezTo>
                    <a:pt x="1052" y="1974"/>
                    <a:pt x="969" y="1886"/>
                    <a:pt x="865" y="1886"/>
                  </a:cubicBezTo>
                  <a:cubicBezTo>
                    <a:pt x="728" y="1886"/>
                    <a:pt x="612" y="1801"/>
                    <a:pt x="612" y="1698"/>
                  </a:cubicBezTo>
                  <a:lnTo>
                    <a:pt x="612" y="1405"/>
                  </a:lnTo>
                  <a:cubicBezTo>
                    <a:pt x="612" y="1394"/>
                    <a:pt x="610" y="1384"/>
                    <a:pt x="609" y="1376"/>
                  </a:cubicBezTo>
                  <a:cubicBezTo>
                    <a:pt x="589" y="1268"/>
                    <a:pt x="551" y="1187"/>
                    <a:pt x="502" y="1124"/>
                  </a:cubicBezTo>
                  <a:cubicBezTo>
                    <a:pt x="550" y="1061"/>
                    <a:pt x="589" y="980"/>
                    <a:pt x="608" y="874"/>
                  </a:cubicBezTo>
                  <a:cubicBezTo>
                    <a:pt x="610" y="863"/>
                    <a:pt x="612" y="853"/>
                    <a:pt x="612" y="842"/>
                  </a:cubicBezTo>
                  <a:lnTo>
                    <a:pt x="612" y="549"/>
                  </a:lnTo>
                  <a:cubicBezTo>
                    <a:pt x="612" y="449"/>
                    <a:pt x="727" y="363"/>
                    <a:pt x="863" y="362"/>
                  </a:cubicBezTo>
                  <a:cubicBezTo>
                    <a:pt x="956" y="361"/>
                    <a:pt x="1039" y="287"/>
                    <a:pt x="1044" y="192"/>
                  </a:cubicBezTo>
                  <a:cubicBezTo>
                    <a:pt x="1052" y="87"/>
                    <a:pt x="968" y="0"/>
                    <a:pt x="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714;p42">
              <a:extLst>
                <a:ext uri="{FF2B5EF4-FFF2-40B4-BE49-F238E27FC236}">
                  <a16:creationId xmlns:a16="http://schemas.microsoft.com/office/drawing/2014/main" id="{7D62E9F6-075A-F353-8849-4759D92D75ED}"/>
                </a:ext>
              </a:extLst>
            </p:cNvPr>
            <p:cNvSpPr/>
            <p:nvPr/>
          </p:nvSpPr>
          <p:spPr>
            <a:xfrm>
              <a:off x="1874873" y="849235"/>
              <a:ext cx="39817" cy="85165"/>
            </a:xfrm>
            <a:custGeom>
              <a:avLst/>
              <a:gdLst/>
              <a:ahLst/>
              <a:cxnLst/>
              <a:rect l="l" t="t" r="r" b="b"/>
              <a:pathLst>
                <a:path w="1051" h="2248" extrusionOk="0">
                  <a:moveTo>
                    <a:pt x="186" y="0"/>
                  </a:moveTo>
                  <a:cubicBezTo>
                    <a:pt x="82" y="0"/>
                    <a:pt x="1" y="87"/>
                    <a:pt x="7" y="192"/>
                  </a:cubicBezTo>
                  <a:cubicBezTo>
                    <a:pt x="12" y="286"/>
                    <a:pt x="95" y="361"/>
                    <a:pt x="189" y="362"/>
                  </a:cubicBezTo>
                  <a:cubicBezTo>
                    <a:pt x="325" y="363"/>
                    <a:pt x="440" y="449"/>
                    <a:pt x="440" y="549"/>
                  </a:cubicBezTo>
                  <a:lnTo>
                    <a:pt x="440" y="842"/>
                  </a:lnTo>
                  <a:cubicBezTo>
                    <a:pt x="440" y="853"/>
                    <a:pt x="442" y="863"/>
                    <a:pt x="443" y="874"/>
                  </a:cubicBezTo>
                  <a:cubicBezTo>
                    <a:pt x="462" y="981"/>
                    <a:pt x="501" y="1062"/>
                    <a:pt x="550" y="1125"/>
                  </a:cubicBezTo>
                  <a:cubicBezTo>
                    <a:pt x="501" y="1188"/>
                    <a:pt x="462" y="1269"/>
                    <a:pt x="443" y="1377"/>
                  </a:cubicBezTo>
                  <a:cubicBezTo>
                    <a:pt x="442" y="1387"/>
                    <a:pt x="440" y="1398"/>
                    <a:pt x="440" y="1408"/>
                  </a:cubicBezTo>
                  <a:lnTo>
                    <a:pt x="440" y="1701"/>
                  </a:lnTo>
                  <a:cubicBezTo>
                    <a:pt x="440" y="1802"/>
                    <a:pt x="325" y="1887"/>
                    <a:pt x="189" y="1888"/>
                  </a:cubicBezTo>
                  <a:cubicBezTo>
                    <a:pt x="95" y="1890"/>
                    <a:pt x="12" y="1963"/>
                    <a:pt x="7" y="2058"/>
                  </a:cubicBezTo>
                  <a:cubicBezTo>
                    <a:pt x="2" y="2163"/>
                    <a:pt x="84" y="2248"/>
                    <a:pt x="186" y="2248"/>
                  </a:cubicBezTo>
                  <a:cubicBezTo>
                    <a:pt x="525" y="2248"/>
                    <a:pt x="800" y="2002"/>
                    <a:pt x="800" y="1701"/>
                  </a:cubicBezTo>
                  <a:lnTo>
                    <a:pt x="800" y="1425"/>
                  </a:lnTo>
                  <a:cubicBezTo>
                    <a:pt x="818" y="1346"/>
                    <a:pt x="852" y="1317"/>
                    <a:pt x="904" y="1298"/>
                  </a:cubicBezTo>
                  <a:cubicBezTo>
                    <a:pt x="965" y="1275"/>
                    <a:pt x="1014" y="1228"/>
                    <a:pt x="1029" y="1167"/>
                  </a:cubicBezTo>
                  <a:cubicBezTo>
                    <a:pt x="1050" y="1074"/>
                    <a:pt x="998" y="984"/>
                    <a:pt x="912" y="955"/>
                  </a:cubicBezTo>
                  <a:cubicBezTo>
                    <a:pt x="855" y="935"/>
                    <a:pt x="819" y="907"/>
                    <a:pt x="800" y="825"/>
                  </a:cubicBezTo>
                  <a:lnTo>
                    <a:pt x="800" y="549"/>
                  </a:lnTo>
                  <a:cubicBezTo>
                    <a:pt x="800" y="247"/>
                    <a:pt x="525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715;p42">
              <a:extLst>
                <a:ext uri="{FF2B5EF4-FFF2-40B4-BE49-F238E27FC236}">
                  <a16:creationId xmlns:a16="http://schemas.microsoft.com/office/drawing/2014/main" id="{44D27336-0C7B-27F0-AB66-FA9A54BADD0B}"/>
                </a:ext>
              </a:extLst>
            </p:cNvPr>
            <p:cNvSpPr/>
            <p:nvPr/>
          </p:nvSpPr>
          <p:spPr>
            <a:xfrm>
              <a:off x="1673476" y="818813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716;p42">
              <a:extLst>
                <a:ext uri="{FF2B5EF4-FFF2-40B4-BE49-F238E27FC236}">
                  <a16:creationId xmlns:a16="http://schemas.microsoft.com/office/drawing/2014/main" id="{F5B03E7D-8847-17BF-A3F0-9229691A8500}"/>
                </a:ext>
              </a:extLst>
            </p:cNvPr>
            <p:cNvSpPr/>
            <p:nvPr/>
          </p:nvSpPr>
          <p:spPr>
            <a:xfrm>
              <a:off x="1674348" y="966489"/>
              <a:ext cx="113011" cy="13676"/>
            </a:xfrm>
            <a:custGeom>
              <a:avLst/>
              <a:gdLst/>
              <a:ahLst/>
              <a:cxnLst/>
              <a:rect l="l" t="t" r="r" b="b"/>
              <a:pathLst>
                <a:path w="2983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2785" y="361"/>
                  </a:lnTo>
                  <a:cubicBezTo>
                    <a:pt x="2881" y="361"/>
                    <a:pt x="2965" y="291"/>
                    <a:pt x="2974" y="197"/>
                  </a:cubicBezTo>
                  <a:cubicBezTo>
                    <a:pt x="2982" y="89"/>
                    <a:pt x="2898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717;p42">
              <a:extLst>
                <a:ext uri="{FF2B5EF4-FFF2-40B4-BE49-F238E27FC236}">
                  <a16:creationId xmlns:a16="http://schemas.microsoft.com/office/drawing/2014/main" id="{95F05523-D1F6-E034-0789-EDA496D09B58}"/>
                </a:ext>
              </a:extLst>
            </p:cNvPr>
            <p:cNvSpPr/>
            <p:nvPr/>
          </p:nvSpPr>
          <p:spPr>
            <a:xfrm>
              <a:off x="1673476" y="878368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18;p42">
              <a:extLst>
                <a:ext uri="{FF2B5EF4-FFF2-40B4-BE49-F238E27FC236}">
                  <a16:creationId xmlns:a16="http://schemas.microsoft.com/office/drawing/2014/main" id="{1B0CCB59-F724-E688-27D6-CD8076F296E2}"/>
                </a:ext>
              </a:extLst>
            </p:cNvPr>
            <p:cNvSpPr/>
            <p:nvPr/>
          </p:nvSpPr>
          <p:spPr>
            <a:xfrm>
              <a:off x="1673476" y="906933"/>
              <a:ext cx="36067" cy="13676"/>
            </a:xfrm>
            <a:custGeom>
              <a:avLst/>
              <a:gdLst/>
              <a:ahLst/>
              <a:cxnLst/>
              <a:rect l="l" t="t" r="r" b="b"/>
              <a:pathLst>
                <a:path w="952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61"/>
                    <a:pt x="190" y="361"/>
                  </a:cubicBezTo>
                  <a:lnTo>
                    <a:pt x="753" y="361"/>
                  </a:lnTo>
                  <a:cubicBezTo>
                    <a:pt x="850" y="361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719;p42">
              <a:extLst>
                <a:ext uri="{FF2B5EF4-FFF2-40B4-BE49-F238E27FC236}">
                  <a16:creationId xmlns:a16="http://schemas.microsoft.com/office/drawing/2014/main" id="{DDE9DBE9-2894-60F9-EA9D-9B7B604112B0}"/>
                </a:ext>
              </a:extLst>
            </p:cNvPr>
            <p:cNvSpPr/>
            <p:nvPr/>
          </p:nvSpPr>
          <p:spPr>
            <a:xfrm>
              <a:off x="1771901" y="936673"/>
              <a:ext cx="25156" cy="13714"/>
            </a:xfrm>
            <a:custGeom>
              <a:avLst/>
              <a:gdLst/>
              <a:ahLst/>
              <a:cxnLst/>
              <a:rect l="l" t="t" r="r" b="b"/>
              <a:pathLst>
                <a:path w="664" h="362" extrusionOk="0">
                  <a:moveTo>
                    <a:pt x="189" y="1"/>
                  </a:moveTo>
                  <a:cubicBezTo>
                    <a:pt x="85" y="1"/>
                    <a:pt x="1" y="90"/>
                    <a:pt x="9" y="197"/>
                  </a:cubicBezTo>
                  <a:cubicBezTo>
                    <a:pt x="17" y="291"/>
                    <a:pt x="103" y="361"/>
                    <a:pt x="198" y="361"/>
                  </a:cubicBezTo>
                  <a:lnTo>
                    <a:pt x="467" y="361"/>
                  </a:lnTo>
                  <a:cubicBezTo>
                    <a:pt x="562" y="361"/>
                    <a:pt x="647" y="291"/>
                    <a:pt x="655" y="197"/>
                  </a:cubicBezTo>
                  <a:cubicBezTo>
                    <a:pt x="664" y="90"/>
                    <a:pt x="580" y="1"/>
                    <a:pt x="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720;p42">
              <a:extLst>
                <a:ext uri="{FF2B5EF4-FFF2-40B4-BE49-F238E27FC236}">
                  <a16:creationId xmlns:a16="http://schemas.microsoft.com/office/drawing/2014/main" id="{63023AD4-4C03-9DD4-D525-FEAD2CFBE3EC}"/>
                </a:ext>
              </a:extLst>
            </p:cNvPr>
            <p:cNvSpPr/>
            <p:nvPr/>
          </p:nvSpPr>
          <p:spPr>
            <a:xfrm>
              <a:off x="1673931" y="936673"/>
              <a:ext cx="78801" cy="13714"/>
            </a:xfrm>
            <a:custGeom>
              <a:avLst/>
              <a:gdLst/>
              <a:ahLst/>
              <a:cxnLst/>
              <a:rect l="l" t="t" r="r" b="b"/>
              <a:pathLst>
                <a:path w="2080" h="362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882" y="361"/>
                  </a:lnTo>
                  <a:cubicBezTo>
                    <a:pt x="1977" y="361"/>
                    <a:pt x="2063" y="291"/>
                    <a:pt x="2070" y="197"/>
                  </a:cubicBezTo>
                  <a:cubicBezTo>
                    <a:pt x="2080" y="90"/>
                    <a:pt x="1996" y="1"/>
                    <a:pt x="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721;p42">
              <a:extLst>
                <a:ext uri="{FF2B5EF4-FFF2-40B4-BE49-F238E27FC236}">
                  <a16:creationId xmlns:a16="http://schemas.microsoft.com/office/drawing/2014/main" id="{EDA16BFB-AFCA-3566-DDD3-8440961B86B2}"/>
                </a:ext>
              </a:extLst>
            </p:cNvPr>
            <p:cNvSpPr/>
            <p:nvPr/>
          </p:nvSpPr>
          <p:spPr>
            <a:xfrm>
              <a:off x="1728447" y="878368"/>
              <a:ext cx="36029" cy="13639"/>
            </a:xfrm>
            <a:custGeom>
              <a:avLst/>
              <a:gdLst/>
              <a:ahLst/>
              <a:cxnLst/>
              <a:rect l="l" t="t" r="r" b="b"/>
              <a:pathLst>
                <a:path w="951" h="360" extrusionOk="0">
                  <a:moveTo>
                    <a:pt x="189" y="0"/>
                  </a:moveTo>
                  <a:cubicBezTo>
                    <a:pt x="85" y="0"/>
                    <a:pt x="1" y="89"/>
                    <a:pt x="9" y="196"/>
                  </a:cubicBezTo>
                  <a:cubicBezTo>
                    <a:pt x="18" y="290"/>
                    <a:pt x="104" y="359"/>
                    <a:pt x="198" y="359"/>
                  </a:cubicBezTo>
                  <a:lnTo>
                    <a:pt x="753" y="359"/>
                  </a:lnTo>
                  <a:cubicBezTo>
                    <a:pt x="849" y="359"/>
                    <a:pt x="934" y="290"/>
                    <a:pt x="941" y="196"/>
                  </a:cubicBezTo>
                  <a:cubicBezTo>
                    <a:pt x="951" y="89"/>
                    <a:pt x="86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722;p42">
              <a:extLst>
                <a:ext uri="{FF2B5EF4-FFF2-40B4-BE49-F238E27FC236}">
                  <a16:creationId xmlns:a16="http://schemas.microsoft.com/office/drawing/2014/main" id="{F7EB43D0-A5F4-E5F0-F68A-21B62EA4F5AD}"/>
                </a:ext>
              </a:extLst>
            </p:cNvPr>
            <p:cNvSpPr/>
            <p:nvPr/>
          </p:nvSpPr>
          <p:spPr>
            <a:xfrm>
              <a:off x="1778152" y="878330"/>
              <a:ext cx="75429" cy="13639"/>
            </a:xfrm>
            <a:custGeom>
              <a:avLst/>
              <a:gdLst/>
              <a:ahLst/>
              <a:cxnLst/>
              <a:rect l="l" t="t" r="r" b="b"/>
              <a:pathLst>
                <a:path w="1991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1809" y="359"/>
                  </a:lnTo>
                  <a:cubicBezTo>
                    <a:pt x="1810" y="359"/>
                    <a:pt x="1810" y="359"/>
                    <a:pt x="1811" y="359"/>
                  </a:cubicBezTo>
                  <a:cubicBezTo>
                    <a:pt x="1911" y="359"/>
                    <a:pt x="1990" y="279"/>
                    <a:pt x="1990" y="180"/>
                  </a:cubicBezTo>
                  <a:cubicBezTo>
                    <a:pt x="1990" y="81"/>
                    <a:pt x="1909" y="0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723;p42">
              <a:extLst>
                <a:ext uri="{FF2B5EF4-FFF2-40B4-BE49-F238E27FC236}">
                  <a16:creationId xmlns:a16="http://schemas.microsoft.com/office/drawing/2014/main" id="{A3431224-3B61-C8E9-AC6F-45549C3A8B2E}"/>
                </a:ext>
              </a:extLst>
            </p:cNvPr>
            <p:cNvSpPr/>
            <p:nvPr/>
          </p:nvSpPr>
          <p:spPr>
            <a:xfrm>
              <a:off x="1729773" y="818699"/>
              <a:ext cx="164383" cy="13714"/>
            </a:xfrm>
            <a:custGeom>
              <a:avLst/>
              <a:gdLst/>
              <a:ahLst/>
              <a:cxnLst/>
              <a:rect l="l" t="t" r="r" b="b"/>
              <a:pathLst>
                <a:path w="4339" h="362" extrusionOk="0">
                  <a:moveTo>
                    <a:pt x="198" y="1"/>
                  </a:moveTo>
                  <a:cubicBezTo>
                    <a:pt x="103" y="1"/>
                    <a:pt x="18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37" y="361"/>
                  </a:lnTo>
                  <a:cubicBezTo>
                    <a:pt x="4234" y="361"/>
                    <a:pt x="4319" y="292"/>
                    <a:pt x="4326" y="198"/>
                  </a:cubicBezTo>
                  <a:cubicBezTo>
                    <a:pt x="4339" y="92"/>
                    <a:pt x="4255" y="1"/>
                    <a:pt x="4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724;p42">
              <a:extLst>
                <a:ext uri="{FF2B5EF4-FFF2-40B4-BE49-F238E27FC236}">
                  <a16:creationId xmlns:a16="http://schemas.microsoft.com/office/drawing/2014/main" id="{A4CE5938-531C-688A-E055-828EAF8024D0}"/>
                </a:ext>
              </a:extLst>
            </p:cNvPr>
            <p:cNvSpPr/>
            <p:nvPr/>
          </p:nvSpPr>
          <p:spPr>
            <a:xfrm>
              <a:off x="1673097" y="848553"/>
              <a:ext cx="182000" cy="13639"/>
            </a:xfrm>
            <a:custGeom>
              <a:avLst/>
              <a:gdLst/>
              <a:ahLst/>
              <a:cxnLst/>
              <a:rect l="l" t="t" r="r" b="b"/>
              <a:pathLst>
                <a:path w="4804" h="360" extrusionOk="0">
                  <a:moveTo>
                    <a:pt x="199" y="1"/>
                  </a:moveTo>
                  <a:cubicBezTo>
                    <a:pt x="103" y="1"/>
                    <a:pt x="19" y="70"/>
                    <a:pt x="9" y="164"/>
                  </a:cubicBezTo>
                  <a:cubicBezTo>
                    <a:pt x="1" y="271"/>
                    <a:pt x="87" y="360"/>
                    <a:pt x="193" y="360"/>
                  </a:cubicBezTo>
                  <a:lnTo>
                    <a:pt x="4595" y="360"/>
                  </a:lnTo>
                  <a:cubicBezTo>
                    <a:pt x="4681" y="360"/>
                    <a:pt x="4763" y="302"/>
                    <a:pt x="4780" y="216"/>
                  </a:cubicBezTo>
                  <a:cubicBezTo>
                    <a:pt x="4804" y="101"/>
                    <a:pt x="4713" y="1"/>
                    <a:pt x="4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725;p42">
              <a:extLst>
                <a:ext uri="{FF2B5EF4-FFF2-40B4-BE49-F238E27FC236}">
                  <a16:creationId xmlns:a16="http://schemas.microsoft.com/office/drawing/2014/main" id="{C8E21DF5-5DD2-B95D-E45A-8B028E416A5B}"/>
                </a:ext>
              </a:extLst>
            </p:cNvPr>
            <p:cNvSpPr/>
            <p:nvPr/>
          </p:nvSpPr>
          <p:spPr>
            <a:xfrm>
              <a:off x="1558836" y="713303"/>
              <a:ext cx="475457" cy="476631"/>
            </a:xfrm>
            <a:custGeom>
              <a:avLst/>
              <a:gdLst/>
              <a:ahLst/>
              <a:cxnLst/>
              <a:rect l="l" t="t" r="r" b="b"/>
              <a:pathLst>
                <a:path w="12550" h="12581" extrusionOk="0">
                  <a:moveTo>
                    <a:pt x="10487" y="358"/>
                  </a:moveTo>
                  <a:cubicBezTo>
                    <a:pt x="10595" y="358"/>
                    <a:pt x="10684" y="446"/>
                    <a:pt x="10684" y="556"/>
                  </a:cubicBezTo>
                  <a:lnTo>
                    <a:pt x="10684" y="1374"/>
                  </a:lnTo>
                  <a:lnTo>
                    <a:pt x="363" y="1374"/>
                  </a:lnTo>
                  <a:lnTo>
                    <a:pt x="363" y="556"/>
                  </a:lnTo>
                  <a:cubicBezTo>
                    <a:pt x="363" y="447"/>
                    <a:pt x="451" y="358"/>
                    <a:pt x="561" y="358"/>
                  </a:cubicBezTo>
                  <a:close/>
                  <a:moveTo>
                    <a:pt x="11338" y="6826"/>
                  </a:moveTo>
                  <a:lnTo>
                    <a:pt x="11956" y="7535"/>
                  </a:lnTo>
                  <a:lnTo>
                    <a:pt x="11338" y="7535"/>
                  </a:lnTo>
                  <a:lnTo>
                    <a:pt x="11338" y="6826"/>
                  </a:lnTo>
                  <a:close/>
                  <a:moveTo>
                    <a:pt x="192" y="0"/>
                  </a:moveTo>
                  <a:cubicBezTo>
                    <a:pt x="86" y="0"/>
                    <a:pt x="2" y="86"/>
                    <a:pt x="2" y="191"/>
                  </a:cubicBezTo>
                  <a:lnTo>
                    <a:pt x="2" y="7202"/>
                  </a:lnTo>
                  <a:cubicBezTo>
                    <a:pt x="2" y="7220"/>
                    <a:pt x="9" y="7237"/>
                    <a:pt x="22" y="7249"/>
                  </a:cubicBezTo>
                  <a:cubicBezTo>
                    <a:pt x="75" y="7301"/>
                    <a:pt x="131" y="7323"/>
                    <a:pt x="183" y="7323"/>
                  </a:cubicBezTo>
                  <a:cubicBezTo>
                    <a:pt x="282" y="7323"/>
                    <a:pt x="363" y="7241"/>
                    <a:pt x="363" y="7139"/>
                  </a:cubicBezTo>
                  <a:lnTo>
                    <a:pt x="363" y="1736"/>
                  </a:lnTo>
                  <a:lnTo>
                    <a:pt x="10683" y="1736"/>
                  </a:lnTo>
                  <a:lnTo>
                    <a:pt x="10683" y="6160"/>
                  </a:lnTo>
                  <a:lnTo>
                    <a:pt x="9249" y="6160"/>
                  </a:lnTo>
                  <a:cubicBezTo>
                    <a:pt x="9152" y="6160"/>
                    <a:pt x="9067" y="6229"/>
                    <a:pt x="9060" y="6323"/>
                  </a:cubicBezTo>
                  <a:cubicBezTo>
                    <a:pt x="9051" y="6431"/>
                    <a:pt x="9134" y="6520"/>
                    <a:pt x="9239" y="6520"/>
                  </a:cubicBezTo>
                  <a:lnTo>
                    <a:pt x="10978" y="6520"/>
                  </a:lnTo>
                  <a:lnTo>
                    <a:pt x="10978" y="7713"/>
                  </a:lnTo>
                  <a:cubicBezTo>
                    <a:pt x="10978" y="7814"/>
                    <a:pt x="11060" y="7897"/>
                    <a:pt x="11162" y="7897"/>
                  </a:cubicBezTo>
                  <a:lnTo>
                    <a:pt x="12190" y="7897"/>
                  </a:lnTo>
                  <a:lnTo>
                    <a:pt x="12190" y="12223"/>
                  </a:lnTo>
                  <a:lnTo>
                    <a:pt x="7537" y="12223"/>
                  </a:lnTo>
                  <a:lnTo>
                    <a:pt x="7537" y="6519"/>
                  </a:lnTo>
                  <a:lnTo>
                    <a:pt x="8330" y="6519"/>
                  </a:lnTo>
                  <a:cubicBezTo>
                    <a:pt x="8426" y="6519"/>
                    <a:pt x="8511" y="6449"/>
                    <a:pt x="8519" y="6354"/>
                  </a:cubicBezTo>
                  <a:cubicBezTo>
                    <a:pt x="8528" y="6248"/>
                    <a:pt x="8444" y="6159"/>
                    <a:pt x="8339" y="6159"/>
                  </a:cubicBezTo>
                  <a:lnTo>
                    <a:pt x="7328" y="6159"/>
                  </a:lnTo>
                  <a:cubicBezTo>
                    <a:pt x="7225" y="6159"/>
                    <a:pt x="7143" y="6241"/>
                    <a:pt x="7143" y="6343"/>
                  </a:cubicBezTo>
                  <a:lnTo>
                    <a:pt x="7143" y="9436"/>
                  </a:lnTo>
                  <a:lnTo>
                    <a:pt x="427" y="9436"/>
                  </a:lnTo>
                  <a:cubicBezTo>
                    <a:pt x="390" y="9436"/>
                    <a:pt x="360" y="9405"/>
                    <a:pt x="360" y="9369"/>
                  </a:cubicBezTo>
                  <a:lnTo>
                    <a:pt x="360" y="7960"/>
                  </a:lnTo>
                  <a:cubicBezTo>
                    <a:pt x="360" y="7941"/>
                    <a:pt x="352" y="7924"/>
                    <a:pt x="339" y="7911"/>
                  </a:cubicBezTo>
                  <a:cubicBezTo>
                    <a:pt x="286" y="7861"/>
                    <a:pt x="231" y="7840"/>
                    <a:pt x="180" y="7840"/>
                  </a:cubicBezTo>
                  <a:cubicBezTo>
                    <a:pt x="81" y="7840"/>
                    <a:pt x="0" y="7920"/>
                    <a:pt x="0" y="8020"/>
                  </a:cubicBezTo>
                  <a:lnTo>
                    <a:pt x="0" y="9604"/>
                  </a:lnTo>
                  <a:cubicBezTo>
                    <a:pt x="0" y="9709"/>
                    <a:pt x="85" y="9795"/>
                    <a:pt x="191" y="9795"/>
                  </a:cubicBezTo>
                  <a:lnTo>
                    <a:pt x="7143" y="9795"/>
                  </a:lnTo>
                  <a:lnTo>
                    <a:pt x="7143" y="12397"/>
                  </a:lnTo>
                  <a:cubicBezTo>
                    <a:pt x="7143" y="12499"/>
                    <a:pt x="7225" y="12581"/>
                    <a:pt x="7328" y="12581"/>
                  </a:cubicBezTo>
                  <a:lnTo>
                    <a:pt x="12365" y="12581"/>
                  </a:lnTo>
                  <a:cubicBezTo>
                    <a:pt x="12467" y="12581"/>
                    <a:pt x="12550" y="12499"/>
                    <a:pt x="12550" y="12397"/>
                  </a:cubicBezTo>
                  <a:lnTo>
                    <a:pt x="12550" y="7724"/>
                  </a:lnTo>
                  <a:cubicBezTo>
                    <a:pt x="12550" y="7679"/>
                    <a:pt x="12534" y="7636"/>
                    <a:pt x="12506" y="7604"/>
                  </a:cubicBezTo>
                  <a:lnTo>
                    <a:pt x="11307" y="6222"/>
                  </a:lnTo>
                  <a:cubicBezTo>
                    <a:pt x="11272" y="6182"/>
                    <a:pt x="11221" y="6160"/>
                    <a:pt x="11168" y="6160"/>
                  </a:cubicBezTo>
                  <a:lnTo>
                    <a:pt x="11043" y="6160"/>
                  </a:lnTo>
                  <a:lnTo>
                    <a:pt x="11043" y="566"/>
                  </a:lnTo>
                  <a:cubicBezTo>
                    <a:pt x="11043" y="254"/>
                    <a:pt x="10790" y="0"/>
                    <a:pt x="10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726;p42">
              <a:extLst>
                <a:ext uri="{FF2B5EF4-FFF2-40B4-BE49-F238E27FC236}">
                  <a16:creationId xmlns:a16="http://schemas.microsoft.com/office/drawing/2014/main" id="{26CF438E-33E0-A563-05B3-CFDDF1F10FE0}"/>
                </a:ext>
              </a:extLst>
            </p:cNvPr>
            <p:cNvSpPr/>
            <p:nvPr/>
          </p:nvSpPr>
          <p:spPr>
            <a:xfrm>
              <a:off x="1906431" y="1036614"/>
              <a:ext cx="48341" cy="63760"/>
            </a:xfrm>
            <a:custGeom>
              <a:avLst/>
              <a:gdLst/>
              <a:ahLst/>
              <a:cxnLst/>
              <a:rect l="l" t="t" r="r" b="b"/>
              <a:pathLst>
                <a:path w="1276" h="1683" extrusionOk="0">
                  <a:moveTo>
                    <a:pt x="1096" y="0"/>
                  </a:moveTo>
                  <a:cubicBezTo>
                    <a:pt x="997" y="0"/>
                    <a:pt x="917" y="81"/>
                    <a:pt x="917" y="180"/>
                  </a:cubicBezTo>
                  <a:lnTo>
                    <a:pt x="917" y="638"/>
                  </a:lnTo>
                  <a:lnTo>
                    <a:pt x="359" y="638"/>
                  </a:lnTo>
                  <a:lnTo>
                    <a:pt x="359" y="180"/>
                  </a:lnTo>
                  <a:cubicBezTo>
                    <a:pt x="362" y="81"/>
                    <a:pt x="280" y="1"/>
                    <a:pt x="180" y="1"/>
                  </a:cubicBezTo>
                  <a:cubicBezTo>
                    <a:pt x="81" y="1"/>
                    <a:pt x="0" y="82"/>
                    <a:pt x="0" y="181"/>
                  </a:cubicBezTo>
                  <a:lnTo>
                    <a:pt x="0" y="1494"/>
                  </a:lnTo>
                  <a:cubicBezTo>
                    <a:pt x="0" y="1589"/>
                    <a:pt x="69" y="1674"/>
                    <a:pt x="164" y="1682"/>
                  </a:cubicBezTo>
                  <a:cubicBezTo>
                    <a:pt x="169" y="1682"/>
                    <a:pt x="173" y="1683"/>
                    <a:pt x="178" y="1683"/>
                  </a:cubicBezTo>
                  <a:cubicBezTo>
                    <a:pt x="279" y="1683"/>
                    <a:pt x="359" y="1602"/>
                    <a:pt x="359" y="1502"/>
                  </a:cubicBezTo>
                  <a:lnTo>
                    <a:pt x="359" y="998"/>
                  </a:lnTo>
                  <a:lnTo>
                    <a:pt x="917" y="998"/>
                  </a:lnTo>
                  <a:lnTo>
                    <a:pt x="917" y="1494"/>
                  </a:lnTo>
                  <a:cubicBezTo>
                    <a:pt x="917" y="1589"/>
                    <a:pt x="986" y="1674"/>
                    <a:pt x="1080" y="1682"/>
                  </a:cubicBezTo>
                  <a:cubicBezTo>
                    <a:pt x="1085" y="1682"/>
                    <a:pt x="1090" y="1683"/>
                    <a:pt x="1095" y="1683"/>
                  </a:cubicBezTo>
                  <a:cubicBezTo>
                    <a:pt x="1195" y="1683"/>
                    <a:pt x="1276" y="1602"/>
                    <a:pt x="1276" y="1502"/>
                  </a:cubicBezTo>
                  <a:lnTo>
                    <a:pt x="1276" y="189"/>
                  </a:lnTo>
                  <a:cubicBezTo>
                    <a:pt x="1276" y="93"/>
                    <a:pt x="1207" y="8"/>
                    <a:pt x="1113" y="1"/>
                  </a:cubicBezTo>
                  <a:cubicBezTo>
                    <a:pt x="1107" y="1"/>
                    <a:pt x="1102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727;p42">
              <a:extLst>
                <a:ext uri="{FF2B5EF4-FFF2-40B4-BE49-F238E27FC236}">
                  <a16:creationId xmlns:a16="http://schemas.microsoft.com/office/drawing/2014/main" id="{AFD9467E-2E77-A859-5A4A-EC159F279978}"/>
                </a:ext>
              </a:extLst>
            </p:cNvPr>
            <p:cNvSpPr/>
            <p:nvPr/>
          </p:nvSpPr>
          <p:spPr>
            <a:xfrm>
              <a:off x="1857976" y="1035970"/>
              <a:ext cx="42128" cy="65200"/>
            </a:xfrm>
            <a:custGeom>
              <a:avLst/>
              <a:gdLst/>
              <a:ahLst/>
              <a:cxnLst/>
              <a:rect l="l" t="t" r="r" b="b"/>
              <a:pathLst>
                <a:path w="1112" h="1721" extrusionOk="0">
                  <a:moveTo>
                    <a:pt x="550" y="362"/>
                  </a:moveTo>
                  <a:cubicBezTo>
                    <a:pt x="659" y="362"/>
                    <a:pt x="752" y="451"/>
                    <a:pt x="752" y="558"/>
                  </a:cubicBezTo>
                  <a:cubicBezTo>
                    <a:pt x="752" y="665"/>
                    <a:pt x="659" y="756"/>
                    <a:pt x="548" y="756"/>
                  </a:cubicBezTo>
                  <a:cubicBezTo>
                    <a:pt x="504" y="756"/>
                    <a:pt x="429" y="756"/>
                    <a:pt x="359" y="757"/>
                  </a:cubicBezTo>
                  <a:cubicBezTo>
                    <a:pt x="359" y="684"/>
                    <a:pt x="358" y="439"/>
                    <a:pt x="358" y="362"/>
                  </a:cubicBezTo>
                  <a:lnTo>
                    <a:pt x="548" y="362"/>
                  </a:lnTo>
                  <a:cubicBezTo>
                    <a:pt x="549" y="362"/>
                    <a:pt x="549" y="362"/>
                    <a:pt x="550" y="362"/>
                  </a:cubicBezTo>
                  <a:close/>
                  <a:moveTo>
                    <a:pt x="182" y="0"/>
                  </a:moveTo>
                  <a:cubicBezTo>
                    <a:pt x="87" y="0"/>
                    <a:pt x="0" y="88"/>
                    <a:pt x="0" y="186"/>
                  </a:cubicBezTo>
                  <a:lnTo>
                    <a:pt x="0" y="1531"/>
                  </a:lnTo>
                  <a:cubicBezTo>
                    <a:pt x="0" y="1618"/>
                    <a:pt x="59" y="1699"/>
                    <a:pt x="145" y="1717"/>
                  </a:cubicBezTo>
                  <a:cubicBezTo>
                    <a:pt x="158" y="1719"/>
                    <a:pt x="170" y="1721"/>
                    <a:pt x="182" y="1721"/>
                  </a:cubicBezTo>
                  <a:cubicBezTo>
                    <a:pt x="281" y="1721"/>
                    <a:pt x="363" y="1637"/>
                    <a:pt x="363" y="1537"/>
                  </a:cubicBezTo>
                  <a:lnTo>
                    <a:pt x="363" y="1133"/>
                  </a:lnTo>
                  <a:cubicBezTo>
                    <a:pt x="432" y="1133"/>
                    <a:pt x="506" y="1131"/>
                    <a:pt x="551" y="1131"/>
                  </a:cubicBezTo>
                  <a:cubicBezTo>
                    <a:pt x="860" y="1131"/>
                    <a:pt x="1112" y="878"/>
                    <a:pt x="1112" y="566"/>
                  </a:cubicBezTo>
                  <a:cubicBezTo>
                    <a:pt x="1112" y="255"/>
                    <a:pt x="860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728;p42">
              <a:extLst>
                <a:ext uri="{FF2B5EF4-FFF2-40B4-BE49-F238E27FC236}">
                  <a16:creationId xmlns:a16="http://schemas.microsoft.com/office/drawing/2014/main" id="{BE50EEA5-FD34-47F1-4908-753741A879B1}"/>
                </a:ext>
              </a:extLst>
            </p:cNvPr>
            <p:cNvSpPr/>
            <p:nvPr/>
          </p:nvSpPr>
          <p:spPr>
            <a:xfrm>
              <a:off x="1964433" y="1035932"/>
              <a:ext cx="42962" cy="65200"/>
            </a:xfrm>
            <a:custGeom>
              <a:avLst/>
              <a:gdLst/>
              <a:ahLst/>
              <a:cxnLst/>
              <a:rect l="l" t="t" r="r" b="b"/>
              <a:pathLst>
                <a:path w="1134" h="1721" extrusionOk="0">
                  <a:moveTo>
                    <a:pt x="566" y="362"/>
                  </a:moveTo>
                  <a:cubicBezTo>
                    <a:pt x="677" y="362"/>
                    <a:pt x="770" y="452"/>
                    <a:pt x="770" y="558"/>
                  </a:cubicBezTo>
                  <a:cubicBezTo>
                    <a:pt x="770" y="665"/>
                    <a:pt x="676" y="755"/>
                    <a:pt x="566" y="755"/>
                  </a:cubicBezTo>
                  <a:cubicBezTo>
                    <a:pt x="522" y="755"/>
                    <a:pt x="447" y="755"/>
                    <a:pt x="376" y="757"/>
                  </a:cubicBezTo>
                  <a:cubicBezTo>
                    <a:pt x="376" y="684"/>
                    <a:pt x="375" y="439"/>
                    <a:pt x="375" y="362"/>
                  </a:cubicBezTo>
                  <a:close/>
                  <a:moveTo>
                    <a:pt x="187" y="0"/>
                  </a:moveTo>
                  <a:cubicBezTo>
                    <a:pt x="79" y="0"/>
                    <a:pt x="4" y="87"/>
                    <a:pt x="2" y="190"/>
                  </a:cubicBezTo>
                  <a:cubicBezTo>
                    <a:pt x="0" y="235"/>
                    <a:pt x="2" y="1503"/>
                    <a:pt x="2" y="1535"/>
                  </a:cubicBezTo>
                  <a:cubicBezTo>
                    <a:pt x="2" y="1638"/>
                    <a:pt x="84" y="1721"/>
                    <a:pt x="185" y="1721"/>
                  </a:cubicBezTo>
                  <a:cubicBezTo>
                    <a:pt x="287" y="1721"/>
                    <a:pt x="370" y="1638"/>
                    <a:pt x="370" y="1536"/>
                  </a:cubicBezTo>
                  <a:lnTo>
                    <a:pt x="370" y="1132"/>
                  </a:lnTo>
                  <a:cubicBezTo>
                    <a:pt x="441" y="1132"/>
                    <a:pt x="517" y="1131"/>
                    <a:pt x="562" y="1131"/>
                  </a:cubicBezTo>
                  <a:cubicBezTo>
                    <a:pt x="878" y="1131"/>
                    <a:pt x="1134" y="878"/>
                    <a:pt x="1134" y="566"/>
                  </a:cubicBezTo>
                  <a:cubicBezTo>
                    <a:pt x="1134" y="254"/>
                    <a:pt x="878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Google Shape;1674;p42">
            <a:extLst>
              <a:ext uri="{FF2B5EF4-FFF2-40B4-BE49-F238E27FC236}">
                <a16:creationId xmlns:a16="http://schemas.microsoft.com/office/drawing/2014/main" id="{48C41B05-4697-CD67-F5EE-A6F1B6A8736F}"/>
              </a:ext>
            </a:extLst>
          </p:cNvPr>
          <p:cNvGrpSpPr/>
          <p:nvPr/>
        </p:nvGrpSpPr>
        <p:grpSpPr>
          <a:xfrm>
            <a:off x="750534" y="2015854"/>
            <a:ext cx="341227" cy="302177"/>
            <a:chOff x="713167" y="740543"/>
            <a:chExt cx="476707" cy="422153"/>
          </a:xfrm>
        </p:grpSpPr>
        <p:sp>
          <p:nvSpPr>
            <p:cNvPr id="51" name="Google Shape;1675;p42">
              <a:extLst>
                <a:ext uri="{FF2B5EF4-FFF2-40B4-BE49-F238E27FC236}">
                  <a16:creationId xmlns:a16="http://schemas.microsoft.com/office/drawing/2014/main" id="{030F59F7-C54B-A2FE-2CAC-35925C976FC3}"/>
                </a:ext>
              </a:extLst>
            </p:cNvPr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676;p42">
              <a:extLst>
                <a:ext uri="{FF2B5EF4-FFF2-40B4-BE49-F238E27FC236}">
                  <a16:creationId xmlns:a16="http://schemas.microsoft.com/office/drawing/2014/main" id="{D6909CD0-AF00-9805-776D-54692E6F5F98}"/>
                </a:ext>
              </a:extLst>
            </p:cNvPr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677;p42">
              <a:extLst>
                <a:ext uri="{FF2B5EF4-FFF2-40B4-BE49-F238E27FC236}">
                  <a16:creationId xmlns:a16="http://schemas.microsoft.com/office/drawing/2014/main" id="{D454D83F-3865-D306-65D8-00AEB1B83ABA}"/>
                </a:ext>
              </a:extLst>
            </p:cNvPr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678;p42">
              <a:extLst>
                <a:ext uri="{FF2B5EF4-FFF2-40B4-BE49-F238E27FC236}">
                  <a16:creationId xmlns:a16="http://schemas.microsoft.com/office/drawing/2014/main" id="{0B2CB398-02F6-DF4A-DB62-39B474E4AC2A}"/>
                </a:ext>
              </a:extLst>
            </p:cNvPr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679;p42">
              <a:extLst>
                <a:ext uri="{FF2B5EF4-FFF2-40B4-BE49-F238E27FC236}">
                  <a16:creationId xmlns:a16="http://schemas.microsoft.com/office/drawing/2014/main" id="{AFFBD637-06E4-D357-76A1-E7340F7F742C}"/>
                </a:ext>
              </a:extLst>
            </p:cNvPr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680;p42">
              <a:extLst>
                <a:ext uri="{FF2B5EF4-FFF2-40B4-BE49-F238E27FC236}">
                  <a16:creationId xmlns:a16="http://schemas.microsoft.com/office/drawing/2014/main" id="{665B2D18-FFD1-B408-36EB-53B2DCC5D86D}"/>
                </a:ext>
              </a:extLst>
            </p:cNvPr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681;p42">
              <a:extLst>
                <a:ext uri="{FF2B5EF4-FFF2-40B4-BE49-F238E27FC236}">
                  <a16:creationId xmlns:a16="http://schemas.microsoft.com/office/drawing/2014/main" id="{C30E1C66-B1BF-D7AB-9CE5-8C91BF715B16}"/>
                </a:ext>
              </a:extLst>
            </p:cNvPr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682;p42">
              <a:extLst>
                <a:ext uri="{FF2B5EF4-FFF2-40B4-BE49-F238E27FC236}">
                  <a16:creationId xmlns:a16="http://schemas.microsoft.com/office/drawing/2014/main" id="{DF2C125A-E924-E775-B88D-B330C188BFDA}"/>
                </a:ext>
              </a:extLst>
            </p:cNvPr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683;p42">
              <a:extLst>
                <a:ext uri="{FF2B5EF4-FFF2-40B4-BE49-F238E27FC236}">
                  <a16:creationId xmlns:a16="http://schemas.microsoft.com/office/drawing/2014/main" id="{B1649414-62C1-3610-7909-3E08461A28F3}"/>
                </a:ext>
              </a:extLst>
            </p:cNvPr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684;p42">
              <a:extLst>
                <a:ext uri="{FF2B5EF4-FFF2-40B4-BE49-F238E27FC236}">
                  <a16:creationId xmlns:a16="http://schemas.microsoft.com/office/drawing/2014/main" id="{8F740A99-7A17-44C3-8692-7DE119E8B34A}"/>
                </a:ext>
              </a:extLst>
            </p:cNvPr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685;p42">
              <a:extLst>
                <a:ext uri="{FF2B5EF4-FFF2-40B4-BE49-F238E27FC236}">
                  <a16:creationId xmlns:a16="http://schemas.microsoft.com/office/drawing/2014/main" id="{1C703B4E-31B1-F088-85DA-0E97C24B7060}"/>
                </a:ext>
              </a:extLst>
            </p:cNvPr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686;p42">
              <a:extLst>
                <a:ext uri="{FF2B5EF4-FFF2-40B4-BE49-F238E27FC236}">
                  <a16:creationId xmlns:a16="http://schemas.microsoft.com/office/drawing/2014/main" id="{99576963-99F7-C5CA-725F-E53EE650A302}"/>
                </a:ext>
              </a:extLst>
            </p:cNvPr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687;p42">
              <a:extLst>
                <a:ext uri="{FF2B5EF4-FFF2-40B4-BE49-F238E27FC236}">
                  <a16:creationId xmlns:a16="http://schemas.microsoft.com/office/drawing/2014/main" id="{66BF29ED-BE68-58EC-75FA-44F404A7CD1D}"/>
                </a:ext>
              </a:extLst>
            </p:cNvPr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88;p42">
              <a:extLst>
                <a:ext uri="{FF2B5EF4-FFF2-40B4-BE49-F238E27FC236}">
                  <a16:creationId xmlns:a16="http://schemas.microsoft.com/office/drawing/2014/main" id="{AABEF399-94AE-EA10-05B8-34DFBD87E997}"/>
                </a:ext>
              </a:extLst>
            </p:cNvPr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89;p42">
              <a:extLst>
                <a:ext uri="{FF2B5EF4-FFF2-40B4-BE49-F238E27FC236}">
                  <a16:creationId xmlns:a16="http://schemas.microsoft.com/office/drawing/2014/main" id="{54004A81-1B7D-32E9-9BE4-AA2375887C74}"/>
                </a:ext>
              </a:extLst>
            </p:cNvPr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90;p42">
              <a:extLst>
                <a:ext uri="{FF2B5EF4-FFF2-40B4-BE49-F238E27FC236}">
                  <a16:creationId xmlns:a16="http://schemas.microsoft.com/office/drawing/2014/main" id="{69B1E122-D1DD-0283-3FCE-DB0BB911095B}"/>
                </a:ext>
              </a:extLst>
            </p:cNvPr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691;p42">
              <a:extLst>
                <a:ext uri="{FF2B5EF4-FFF2-40B4-BE49-F238E27FC236}">
                  <a16:creationId xmlns:a16="http://schemas.microsoft.com/office/drawing/2014/main" id="{B7DEE68D-736A-AE57-070B-56D90CDBE4D8}"/>
                </a:ext>
              </a:extLst>
            </p:cNvPr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692;p42">
              <a:extLst>
                <a:ext uri="{FF2B5EF4-FFF2-40B4-BE49-F238E27FC236}">
                  <a16:creationId xmlns:a16="http://schemas.microsoft.com/office/drawing/2014/main" id="{C07E64EE-28E3-7898-CFD4-79C7BE8DCC43}"/>
                </a:ext>
              </a:extLst>
            </p:cNvPr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693;p42">
              <a:extLst>
                <a:ext uri="{FF2B5EF4-FFF2-40B4-BE49-F238E27FC236}">
                  <a16:creationId xmlns:a16="http://schemas.microsoft.com/office/drawing/2014/main" id="{9A44E4D1-E550-73D2-E803-248DE4248C2A}"/>
                </a:ext>
              </a:extLst>
            </p:cNvPr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694;p42">
              <a:extLst>
                <a:ext uri="{FF2B5EF4-FFF2-40B4-BE49-F238E27FC236}">
                  <a16:creationId xmlns:a16="http://schemas.microsoft.com/office/drawing/2014/main" id="{AB2BE448-E765-F84A-D302-3305DE8ED001}"/>
                </a:ext>
              </a:extLst>
            </p:cNvPr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695;p42">
              <a:extLst>
                <a:ext uri="{FF2B5EF4-FFF2-40B4-BE49-F238E27FC236}">
                  <a16:creationId xmlns:a16="http://schemas.microsoft.com/office/drawing/2014/main" id="{2B535D6E-D779-25EF-AB84-E8665F46AA62}"/>
                </a:ext>
              </a:extLst>
            </p:cNvPr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696;p42">
              <a:extLst>
                <a:ext uri="{FF2B5EF4-FFF2-40B4-BE49-F238E27FC236}">
                  <a16:creationId xmlns:a16="http://schemas.microsoft.com/office/drawing/2014/main" id="{24180D32-0217-8768-7530-69CAB9D29AD0}"/>
                </a:ext>
              </a:extLst>
            </p:cNvPr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697;p42">
              <a:extLst>
                <a:ext uri="{FF2B5EF4-FFF2-40B4-BE49-F238E27FC236}">
                  <a16:creationId xmlns:a16="http://schemas.microsoft.com/office/drawing/2014/main" id="{FCADFB50-F64E-AC8D-589B-844B952AAC15}"/>
                </a:ext>
              </a:extLst>
            </p:cNvPr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1698;p42">
              <a:extLst>
                <a:ext uri="{FF2B5EF4-FFF2-40B4-BE49-F238E27FC236}">
                  <a16:creationId xmlns:a16="http://schemas.microsoft.com/office/drawing/2014/main" id="{7E586FB2-8D1F-BC00-CE54-3A8A3CDB6987}"/>
                </a:ext>
              </a:extLst>
            </p:cNvPr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37" name="Google Shape;1797;p45">
            <a:extLst>
              <a:ext uri="{FF2B5EF4-FFF2-40B4-BE49-F238E27FC236}">
                <a16:creationId xmlns:a16="http://schemas.microsoft.com/office/drawing/2014/main" id="{EC0933AE-5871-6CEB-42F5-A811930A4B90}"/>
              </a:ext>
            </a:extLst>
          </p:cNvPr>
          <p:cNvGrpSpPr/>
          <p:nvPr/>
        </p:nvGrpSpPr>
        <p:grpSpPr>
          <a:xfrm>
            <a:off x="946383" y="3642218"/>
            <a:ext cx="341362" cy="302150"/>
            <a:chOff x="6364624" y="740505"/>
            <a:chExt cx="476896" cy="422115"/>
          </a:xfrm>
        </p:grpSpPr>
        <p:sp>
          <p:nvSpPr>
            <p:cNvPr id="1738" name="Google Shape;1798;p45">
              <a:extLst>
                <a:ext uri="{FF2B5EF4-FFF2-40B4-BE49-F238E27FC236}">
                  <a16:creationId xmlns:a16="http://schemas.microsoft.com/office/drawing/2014/main" id="{162B9B37-9A74-37CB-7D17-26331D7A13D3}"/>
                </a:ext>
              </a:extLst>
            </p:cNvPr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99;p45">
              <a:extLst>
                <a:ext uri="{FF2B5EF4-FFF2-40B4-BE49-F238E27FC236}">
                  <a16:creationId xmlns:a16="http://schemas.microsoft.com/office/drawing/2014/main" id="{3FD9CBFF-53C0-B327-3294-91787077DC9C}"/>
                </a:ext>
              </a:extLst>
            </p:cNvPr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1800;p45">
              <a:extLst>
                <a:ext uri="{FF2B5EF4-FFF2-40B4-BE49-F238E27FC236}">
                  <a16:creationId xmlns:a16="http://schemas.microsoft.com/office/drawing/2014/main" id="{3AA3A861-A5B1-2C9A-B595-1F234417D5CB}"/>
                </a:ext>
              </a:extLst>
            </p:cNvPr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801;p45">
              <a:extLst>
                <a:ext uri="{FF2B5EF4-FFF2-40B4-BE49-F238E27FC236}">
                  <a16:creationId xmlns:a16="http://schemas.microsoft.com/office/drawing/2014/main" id="{A125C1CC-0998-7FD1-6B86-15302D230CF6}"/>
                </a:ext>
              </a:extLst>
            </p:cNvPr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1802;p45">
              <a:extLst>
                <a:ext uri="{FF2B5EF4-FFF2-40B4-BE49-F238E27FC236}">
                  <a16:creationId xmlns:a16="http://schemas.microsoft.com/office/drawing/2014/main" id="{0BFF38EE-EB89-D347-780E-962128BEC0AA}"/>
                </a:ext>
              </a:extLst>
            </p:cNvPr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803;p45">
              <a:extLst>
                <a:ext uri="{FF2B5EF4-FFF2-40B4-BE49-F238E27FC236}">
                  <a16:creationId xmlns:a16="http://schemas.microsoft.com/office/drawing/2014/main" id="{B32D4318-7223-04FC-EADB-EABF88F8FA43}"/>
                </a:ext>
              </a:extLst>
            </p:cNvPr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804;p45">
              <a:extLst>
                <a:ext uri="{FF2B5EF4-FFF2-40B4-BE49-F238E27FC236}">
                  <a16:creationId xmlns:a16="http://schemas.microsoft.com/office/drawing/2014/main" id="{FAA3C9F2-EA17-F271-F9F2-FD0E99FB6966}"/>
                </a:ext>
              </a:extLst>
            </p:cNvPr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805;p45">
              <a:extLst>
                <a:ext uri="{FF2B5EF4-FFF2-40B4-BE49-F238E27FC236}">
                  <a16:creationId xmlns:a16="http://schemas.microsoft.com/office/drawing/2014/main" id="{44299CB2-0467-100D-A9E7-46E2025C4965}"/>
                </a:ext>
              </a:extLst>
            </p:cNvPr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1806;p45">
              <a:extLst>
                <a:ext uri="{FF2B5EF4-FFF2-40B4-BE49-F238E27FC236}">
                  <a16:creationId xmlns:a16="http://schemas.microsoft.com/office/drawing/2014/main" id="{ACE5FC21-CED7-BD6F-CA34-E211B8E8C50F}"/>
                </a:ext>
              </a:extLst>
            </p:cNvPr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807;p45">
              <a:extLst>
                <a:ext uri="{FF2B5EF4-FFF2-40B4-BE49-F238E27FC236}">
                  <a16:creationId xmlns:a16="http://schemas.microsoft.com/office/drawing/2014/main" id="{8F61B374-4CC8-62AC-C564-92B44D68B532}"/>
                </a:ext>
              </a:extLst>
            </p:cNvPr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808;p45">
              <a:extLst>
                <a:ext uri="{FF2B5EF4-FFF2-40B4-BE49-F238E27FC236}">
                  <a16:creationId xmlns:a16="http://schemas.microsoft.com/office/drawing/2014/main" id="{795887C1-06BE-7AFF-BB20-40D50DD77FEF}"/>
                </a:ext>
              </a:extLst>
            </p:cNvPr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809;p45">
              <a:extLst>
                <a:ext uri="{FF2B5EF4-FFF2-40B4-BE49-F238E27FC236}">
                  <a16:creationId xmlns:a16="http://schemas.microsoft.com/office/drawing/2014/main" id="{D6BF3B38-EBD2-A649-8CB2-951C4BA121CC}"/>
                </a:ext>
              </a:extLst>
            </p:cNvPr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810;p45">
              <a:extLst>
                <a:ext uri="{FF2B5EF4-FFF2-40B4-BE49-F238E27FC236}">
                  <a16:creationId xmlns:a16="http://schemas.microsoft.com/office/drawing/2014/main" id="{BA57E9F0-2649-AF10-C117-96460946C749}"/>
                </a:ext>
              </a:extLst>
            </p:cNvPr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811;p45">
              <a:extLst>
                <a:ext uri="{FF2B5EF4-FFF2-40B4-BE49-F238E27FC236}">
                  <a16:creationId xmlns:a16="http://schemas.microsoft.com/office/drawing/2014/main" id="{39AEB9D8-1B5F-E2C5-8782-6E8423ACC95D}"/>
                </a:ext>
              </a:extLst>
            </p:cNvPr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52" name="Google Shape;1699;p42">
            <a:extLst>
              <a:ext uri="{FF2B5EF4-FFF2-40B4-BE49-F238E27FC236}">
                <a16:creationId xmlns:a16="http://schemas.microsoft.com/office/drawing/2014/main" id="{3F7755E9-F162-1A9E-8901-E22A6081B3CD}"/>
              </a:ext>
            </a:extLst>
          </p:cNvPr>
          <p:cNvGrpSpPr/>
          <p:nvPr/>
        </p:nvGrpSpPr>
        <p:grpSpPr>
          <a:xfrm>
            <a:off x="7609599" y="3487540"/>
            <a:ext cx="341661" cy="290896"/>
            <a:chOff x="2335403" y="748460"/>
            <a:chExt cx="477313" cy="406392"/>
          </a:xfrm>
        </p:grpSpPr>
        <p:sp>
          <p:nvSpPr>
            <p:cNvPr id="1753" name="Google Shape;1700;p42">
              <a:extLst>
                <a:ext uri="{FF2B5EF4-FFF2-40B4-BE49-F238E27FC236}">
                  <a16:creationId xmlns:a16="http://schemas.microsoft.com/office/drawing/2014/main" id="{A9922C28-F8A1-8362-1ECB-3251DDA0AE90}"/>
                </a:ext>
              </a:extLst>
            </p:cNvPr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01;p42">
              <a:extLst>
                <a:ext uri="{FF2B5EF4-FFF2-40B4-BE49-F238E27FC236}">
                  <a16:creationId xmlns:a16="http://schemas.microsoft.com/office/drawing/2014/main" id="{214B4520-EBD0-10A2-AA22-6BC320662A6F}"/>
                </a:ext>
              </a:extLst>
            </p:cNvPr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02;p42">
              <a:extLst>
                <a:ext uri="{FF2B5EF4-FFF2-40B4-BE49-F238E27FC236}">
                  <a16:creationId xmlns:a16="http://schemas.microsoft.com/office/drawing/2014/main" id="{F17A0DEB-1DF6-DEB5-A819-73D44A062C2A}"/>
                </a:ext>
              </a:extLst>
            </p:cNvPr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03;p42">
              <a:extLst>
                <a:ext uri="{FF2B5EF4-FFF2-40B4-BE49-F238E27FC236}">
                  <a16:creationId xmlns:a16="http://schemas.microsoft.com/office/drawing/2014/main" id="{24E5E767-FA20-145F-DD0F-6A309C19ED17}"/>
                </a:ext>
              </a:extLst>
            </p:cNvPr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04;p42">
              <a:extLst>
                <a:ext uri="{FF2B5EF4-FFF2-40B4-BE49-F238E27FC236}">
                  <a16:creationId xmlns:a16="http://schemas.microsoft.com/office/drawing/2014/main" id="{5C918633-A7A3-0B4D-5A26-DBAC37C6A4F2}"/>
                </a:ext>
              </a:extLst>
            </p:cNvPr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705;p42">
              <a:extLst>
                <a:ext uri="{FF2B5EF4-FFF2-40B4-BE49-F238E27FC236}">
                  <a16:creationId xmlns:a16="http://schemas.microsoft.com/office/drawing/2014/main" id="{29987819-A394-46A8-3B17-2043D4EE6E62}"/>
                </a:ext>
              </a:extLst>
            </p:cNvPr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06;p42">
              <a:extLst>
                <a:ext uri="{FF2B5EF4-FFF2-40B4-BE49-F238E27FC236}">
                  <a16:creationId xmlns:a16="http://schemas.microsoft.com/office/drawing/2014/main" id="{120C3C96-D649-E7B0-ED72-BE49D2D35CD9}"/>
                </a:ext>
              </a:extLst>
            </p:cNvPr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07;p42">
              <a:extLst>
                <a:ext uri="{FF2B5EF4-FFF2-40B4-BE49-F238E27FC236}">
                  <a16:creationId xmlns:a16="http://schemas.microsoft.com/office/drawing/2014/main" id="{8A749F1D-AA51-8825-2B77-77478FF21E4A}"/>
                </a:ext>
              </a:extLst>
            </p:cNvPr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08;p42">
              <a:extLst>
                <a:ext uri="{FF2B5EF4-FFF2-40B4-BE49-F238E27FC236}">
                  <a16:creationId xmlns:a16="http://schemas.microsoft.com/office/drawing/2014/main" id="{C007A91A-9789-8E88-3912-0E32A5EBC98A}"/>
                </a:ext>
              </a:extLst>
            </p:cNvPr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09;p42">
              <a:extLst>
                <a:ext uri="{FF2B5EF4-FFF2-40B4-BE49-F238E27FC236}">
                  <a16:creationId xmlns:a16="http://schemas.microsoft.com/office/drawing/2014/main" id="{86C5403E-EDCB-4AA2-5FD4-BBE7832AF3A3}"/>
                </a:ext>
              </a:extLst>
            </p:cNvPr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10;p42">
              <a:extLst>
                <a:ext uri="{FF2B5EF4-FFF2-40B4-BE49-F238E27FC236}">
                  <a16:creationId xmlns:a16="http://schemas.microsoft.com/office/drawing/2014/main" id="{7D581CCE-A463-5DB8-1656-463D989F8349}"/>
                </a:ext>
              </a:extLst>
            </p:cNvPr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11;p42">
              <a:extLst>
                <a:ext uri="{FF2B5EF4-FFF2-40B4-BE49-F238E27FC236}">
                  <a16:creationId xmlns:a16="http://schemas.microsoft.com/office/drawing/2014/main" id="{CDACC189-3F1C-7709-B1D7-DEF48B928DF7}"/>
                </a:ext>
              </a:extLst>
            </p:cNvPr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748;p44">
            <a:extLst>
              <a:ext uri="{FF2B5EF4-FFF2-40B4-BE49-F238E27FC236}">
                <a16:creationId xmlns:a16="http://schemas.microsoft.com/office/drawing/2014/main" id="{EB0BFD87-9B48-C166-9DEC-09C280A52274}"/>
              </a:ext>
            </a:extLst>
          </p:cNvPr>
          <p:cNvSpPr txBox="1">
            <a:spLocks/>
          </p:cNvSpPr>
          <p:nvPr/>
        </p:nvSpPr>
        <p:spPr>
          <a:xfrm>
            <a:off x="3670437" y="1965817"/>
            <a:ext cx="1803126" cy="58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1200" b="1">
                <a:latin typeface="Poppins" panose="00000500000000000000" pitchFamily="2" charset="0"/>
                <a:cs typeface="Poppins" panose="00000500000000000000" pitchFamily="2" charset="0"/>
              </a:rPr>
              <a:t>Associate Professor,</a:t>
            </a:r>
          </a:p>
          <a:p>
            <a:pPr marL="0" indent="0" algn="ctr"/>
            <a:r>
              <a:rPr lang="en-US" sz="1200" b="1">
                <a:latin typeface="Poppins" panose="00000500000000000000" pitchFamily="2" charset="0"/>
                <a:cs typeface="Poppins" panose="00000500000000000000" pitchFamily="2" charset="0"/>
              </a:rPr>
              <a:t>Dept. of CSE, JnU</a:t>
            </a:r>
            <a:endParaRPr lang="en-US" sz="12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Google Shape;1751;p44">
            <a:extLst>
              <a:ext uri="{FF2B5EF4-FFF2-40B4-BE49-F238E27FC236}">
                <a16:creationId xmlns:a16="http://schemas.microsoft.com/office/drawing/2014/main" id="{8E908E0C-47D3-C631-6618-F7D9D5556093}"/>
              </a:ext>
            </a:extLst>
          </p:cNvPr>
          <p:cNvSpPr txBox="1">
            <a:spLocks/>
          </p:cNvSpPr>
          <p:nvPr/>
        </p:nvSpPr>
        <p:spPr>
          <a:xfrm>
            <a:off x="3531174" y="1477291"/>
            <a:ext cx="2081652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1600" b="1" dirty="0">
                <a:solidFill>
                  <a:srgbClr val="0C0A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Dr. </a:t>
            </a:r>
            <a:r>
              <a:rPr lang="en-US" sz="1600" b="1" dirty="0" err="1">
                <a:solidFill>
                  <a:srgbClr val="0C0A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Sajeeb</a:t>
            </a:r>
            <a:r>
              <a:rPr lang="en-US" sz="1600" b="1" dirty="0">
                <a:solidFill>
                  <a:srgbClr val="0C0A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Saha</a:t>
            </a:r>
          </a:p>
        </p:txBody>
      </p:sp>
      <p:sp>
        <p:nvSpPr>
          <p:cNvPr id="30" name="Google Shape;1752;p44">
            <a:extLst>
              <a:ext uri="{FF2B5EF4-FFF2-40B4-BE49-F238E27FC236}">
                <a16:creationId xmlns:a16="http://schemas.microsoft.com/office/drawing/2014/main" id="{06D625C9-85C2-B0B1-E293-8C4798E26A01}"/>
              </a:ext>
            </a:extLst>
          </p:cNvPr>
          <p:cNvSpPr txBox="1">
            <a:spLocks/>
          </p:cNvSpPr>
          <p:nvPr/>
        </p:nvSpPr>
        <p:spPr>
          <a:xfrm>
            <a:off x="3732765" y="1726930"/>
            <a:ext cx="172143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1200" dirty="0"/>
              <a:t>Course Instructor</a:t>
            </a:r>
          </a:p>
        </p:txBody>
      </p:sp>
      <p:pic>
        <p:nvPicPr>
          <p:cNvPr id="31" name="Google Shape;1754;p44">
            <a:extLst>
              <a:ext uri="{FF2B5EF4-FFF2-40B4-BE49-F238E27FC236}">
                <a16:creationId xmlns:a16="http://schemas.microsoft.com/office/drawing/2014/main" id="{B4130FC0-4823-E864-B338-D2FCF891781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8061" b="8061"/>
          <a:stretch/>
        </p:blipFill>
        <p:spPr>
          <a:xfrm>
            <a:off x="3967216" y="407311"/>
            <a:ext cx="1209567" cy="1014564"/>
          </a:xfrm>
          <a:prstGeom prst="snip1Rect">
            <a:avLst>
              <a:gd name="adj" fmla="val 16667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" name="Google Shape;1754;p44">
            <a:extLst>
              <a:ext uri="{FF2B5EF4-FFF2-40B4-BE49-F238E27FC236}">
                <a16:creationId xmlns:a16="http://schemas.microsoft.com/office/drawing/2014/main" id="{90E77101-5E95-B74C-AD42-4A116F8E9B6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t="8061" b="8061"/>
          <a:stretch/>
        </p:blipFill>
        <p:spPr>
          <a:xfrm>
            <a:off x="6820252" y="1603470"/>
            <a:ext cx="1209567" cy="1014564"/>
          </a:xfrm>
          <a:prstGeom prst="snip1Rect">
            <a:avLst>
              <a:gd name="adj" fmla="val 16667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Google Shape;1754;p44">
            <a:extLst>
              <a:ext uri="{FF2B5EF4-FFF2-40B4-BE49-F238E27FC236}">
                <a16:creationId xmlns:a16="http://schemas.microsoft.com/office/drawing/2014/main" id="{4A6AD32C-6403-6A87-D668-3D0995B63EF0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8061" b="8061"/>
          <a:stretch/>
        </p:blipFill>
        <p:spPr>
          <a:xfrm>
            <a:off x="1114181" y="1594304"/>
            <a:ext cx="1209567" cy="1014564"/>
          </a:xfrm>
          <a:prstGeom prst="snip1Rect">
            <a:avLst>
              <a:gd name="adj" fmla="val 16667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4" name="Google Shape;1751;p44">
            <a:extLst>
              <a:ext uri="{FF2B5EF4-FFF2-40B4-BE49-F238E27FC236}">
                <a16:creationId xmlns:a16="http://schemas.microsoft.com/office/drawing/2014/main" id="{4A22389B-9A3D-3AB4-885B-3833037DEBBC}"/>
              </a:ext>
            </a:extLst>
          </p:cNvPr>
          <p:cNvSpPr txBox="1">
            <a:spLocks/>
          </p:cNvSpPr>
          <p:nvPr/>
        </p:nvSpPr>
        <p:spPr>
          <a:xfrm>
            <a:off x="6062421" y="2608868"/>
            <a:ext cx="2725228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en-US" sz="1400" dirty="0">
                <a:solidFill>
                  <a:srgbClr val="0C0A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Md. Waliul Islam Rayhan</a:t>
            </a:r>
          </a:p>
        </p:txBody>
      </p:sp>
      <p:sp>
        <p:nvSpPr>
          <p:cNvPr id="35" name="Google Shape;1751;p44">
            <a:extLst>
              <a:ext uri="{FF2B5EF4-FFF2-40B4-BE49-F238E27FC236}">
                <a16:creationId xmlns:a16="http://schemas.microsoft.com/office/drawing/2014/main" id="{69EB8BBF-B9D8-6352-7DD4-E3144BE59E50}"/>
              </a:ext>
            </a:extLst>
          </p:cNvPr>
          <p:cNvSpPr txBox="1">
            <a:spLocks/>
          </p:cNvSpPr>
          <p:nvPr/>
        </p:nvSpPr>
        <p:spPr>
          <a:xfrm>
            <a:off x="820210" y="2608868"/>
            <a:ext cx="1797508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en-US" sz="1400" dirty="0">
                <a:solidFill>
                  <a:srgbClr val="0C0A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Nishat Mahmud</a:t>
            </a:r>
          </a:p>
        </p:txBody>
      </p:sp>
      <p:sp>
        <p:nvSpPr>
          <p:cNvPr id="37" name="Google Shape;1752;p44">
            <a:extLst>
              <a:ext uri="{FF2B5EF4-FFF2-40B4-BE49-F238E27FC236}">
                <a16:creationId xmlns:a16="http://schemas.microsoft.com/office/drawing/2014/main" id="{072FA0C4-8B3E-BD31-90ED-BA952BA859B0}"/>
              </a:ext>
            </a:extLst>
          </p:cNvPr>
          <p:cNvSpPr txBox="1">
            <a:spLocks/>
          </p:cNvSpPr>
          <p:nvPr/>
        </p:nvSpPr>
        <p:spPr>
          <a:xfrm>
            <a:off x="858246" y="2858509"/>
            <a:ext cx="172143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1200" dirty="0"/>
              <a:t>B190305003</a:t>
            </a:r>
          </a:p>
        </p:txBody>
      </p:sp>
      <p:sp>
        <p:nvSpPr>
          <p:cNvPr id="38" name="Google Shape;1752;p44">
            <a:extLst>
              <a:ext uri="{FF2B5EF4-FFF2-40B4-BE49-F238E27FC236}">
                <a16:creationId xmlns:a16="http://schemas.microsoft.com/office/drawing/2014/main" id="{00921D45-8BE9-422F-2C22-9426E4545F41}"/>
              </a:ext>
            </a:extLst>
          </p:cNvPr>
          <p:cNvSpPr txBox="1">
            <a:spLocks/>
          </p:cNvSpPr>
          <p:nvPr/>
        </p:nvSpPr>
        <p:spPr>
          <a:xfrm>
            <a:off x="6564320" y="2858509"/>
            <a:ext cx="172143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1200" dirty="0"/>
              <a:t>B190305034</a:t>
            </a:r>
          </a:p>
        </p:txBody>
      </p:sp>
      <p:sp>
        <p:nvSpPr>
          <p:cNvPr id="39" name="Google Shape;1667;p42">
            <a:extLst>
              <a:ext uri="{FF2B5EF4-FFF2-40B4-BE49-F238E27FC236}">
                <a16:creationId xmlns:a16="http://schemas.microsoft.com/office/drawing/2014/main" id="{46B9BD92-7CA4-0EAB-77E4-7A9236534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8243" y="3443866"/>
            <a:ext cx="74275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97A7"/>
                </a:solidFill>
              </a:rPr>
              <a:t>Internet and Web Programming (Project)</a:t>
            </a:r>
            <a:br>
              <a:rPr lang="en" sz="2500" dirty="0">
                <a:solidFill>
                  <a:srgbClr val="0097A7"/>
                </a:solidFill>
              </a:rPr>
            </a:br>
            <a:r>
              <a:rPr lang="en" sz="2000" dirty="0">
                <a:solidFill>
                  <a:schemeClr val="tx1"/>
                </a:solidFill>
              </a:rPr>
              <a:t>Course Code: CSE-3109</a:t>
            </a:r>
            <a:endParaRPr sz="20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9"/>
          <p:cNvSpPr txBox="1">
            <a:spLocks noGrp="1"/>
          </p:cNvSpPr>
          <p:nvPr>
            <p:ph type="title"/>
          </p:nvPr>
        </p:nvSpPr>
        <p:spPr>
          <a:xfrm>
            <a:off x="713225" y="177208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 You</a:t>
            </a:r>
            <a:endParaRPr sz="5000" dirty="0"/>
          </a:p>
        </p:txBody>
      </p:sp>
      <p:grpSp>
        <p:nvGrpSpPr>
          <p:cNvPr id="1951" name="Google Shape;1951;p49"/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957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59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60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66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68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69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71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1972" name="Google Shape;1972;p49"/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78" name="Google Shape;1978;p49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82" name="Google Shape;1982;p49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1985" name="Google Shape;198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87" name="Google Shape;198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88" name="Google Shape;198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89" name="Google Shape;198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90" name="Google Shape;199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</p:grpSp>
            <p:sp>
              <p:nvSpPr>
                <p:cNvPr id="1991" name="Google Shape;199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92" name="Google Shape;1992;p49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1995" name="Google Shape;199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97" name="Google Shape;199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98" name="Google Shape;199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99" name="Google Shape;199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000" name="Google Shape;200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</p:grpSp>
            <p:sp>
              <p:nvSpPr>
                <p:cNvPr id="2001" name="Google Shape;200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002" name="Google Shape;2002;p49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2005" name="Google Shape;200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007" name="Google Shape;200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008" name="Google Shape;200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009" name="Google Shape;200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010" name="Google Shape;201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</p:grpSp>
            <p:sp>
              <p:nvSpPr>
                <p:cNvPr id="2011" name="Google Shape;201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012" name="Google Shape;2012;p49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2015" name="Google Shape;2015;p49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7" name="Google Shape;2017;p4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018" name="Google Shape;2018;p49"/>
          <p:cNvGrpSpPr/>
          <p:nvPr/>
        </p:nvGrpSpPr>
        <p:grpSpPr>
          <a:xfrm>
            <a:off x="811245" y="2619019"/>
            <a:ext cx="3446411" cy="134100"/>
            <a:chOff x="2320635" y="3018849"/>
            <a:chExt cx="3446411" cy="134100"/>
          </a:xfrm>
        </p:grpSpPr>
        <p:sp>
          <p:nvSpPr>
            <p:cNvPr id="2019" name="Google Shape;2019;p49"/>
            <p:cNvSpPr/>
            <p:nvPr/>
          </p:nvSpPr>
          <p:spPr>
            <a:xfrm>
              <a:off x="5632946" y="3018849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020" name="Google Shape;2020;p49"/>
            <p:cNvCxnSpPr>
              <a:cxnSpLocks/>
            </p:cNvCxnSpPr>
            <p:nvPr/>
          </p:nvCxnSpPr>
          <p:spPr>
            <a:xfrm>
              <a:off x="2320635" y="3086750"/>
              <a:ext cx="331048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1" name="Google Shape;2021;p49"/>
            <p:cNvSpPr/>
            <p:nvPr/>
          </p:nvSpPr>
          <p:spPr>
            <a:xfrm>
              <a:off x="5663058" y="3048991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EBB-8703-472C-6E69-6F87A0DCDF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62890" y="1264488"/>
            <a:ext cx="2152093" cy="2152093"/>
          </a:xfrm>
          <a:prstGeom prst="rect">
            <a:avLst/>
          </a:prstGeom>
        </p:spPr>
      </p:pic>
      <p:sp>
        <p:nvSpPr>
          <p:cNvPr id="4" name="Google Shape;1950;p49">
            <a:extLst>
              <a:ext uri="{FF2B5EF4-FFF2-40B4-BE49-F238E27FC236}">
                <a16:creationId xmlns:a16="http://schemas.microsoft.com/office/drawing/2014/main" id="{B2D3F757-71A5-C85B-A267-4B8032C2A750}"/>
              </a:ext>
            </a:extLst>
          </p:cNvPr>
          <p:cNvSpPr txBox="1">
            <a:spLocks/>
          </p:cNvSpPr>
          <p:nvPr/>
        </p:nvSpPr>
        <p:spPr>
          <a:xfrm>
            <a:off x="5593137" y="3340180"/>
            <a:ext cx="2883903" cy="55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6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en-US" sz="1600" dirty="0"/>
              <a:t>http://edesk.epizy.com</a:t>
            </a:r>
          </a:p>
        </p:txBody>
      </p:sp>
      <p:sp>
        <p:nvSpPr>
          <p:cNvPr id="6" name="Google Shape;1950;p49">
            <a:extLst>
              <a:ext uri="{FF2B5EF4-FFF2-40B4-BE49-F238E27FC236}">
                <a16:creationId xmlns:a16="http://schemas.microsoft.com/office/drawing/2014/main" id="{309F7AE4-1951-F2AA-C3C5-5A90C18BA3C8}"/>
              </a:ext>
            </a:extLst>
          </p:cNvPr>
          <p:cNvSpPr txBox="1">
            <a:spLocks/>
          </p:cNvSpPr>
          <p:nvPr/>
        </p:nvSpPr>
        <p:spPr>
          <a:xfrm>
            <a:off x="729950" y="2824762"/>
            <a:ext cx="3622506" cy="55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6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BM Plex Mono"/>
              <a:buNone/>
              <a:defRPr sz="48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Share your feedback: </a:t>
            </a:r>
            <a:r>
              <a:rPr lang="en-US" sz="2000" dirty="0"/>
              <a:t>teamprefetch@gmail.com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7620" y="6376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</a:t>
            </a:r>
            <a:r>
              <a:rPr lang="en" dirty="0">
                <a:solidFill>
                  <a:schemeClr val="tx1"/>
                </a:solidFill>
              </a:rPr>
              <a:t>Problems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33" name="Google Shape;1533;p39"/>
          <p:cNvSpPr txBox="1">
            <a:spLocks noGrp="1"/>
          </p:cNvSpPr>
          <p:nvPr>
            <p:ph type="subTitle" idx="2"/>
          </p:nvPr>
        </p:nvSpPr>
        <p:spPr>
          <a:xfrm>
            <a:off x="1068703" y="1625681"/>
            <a:ext cx="7119335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Complexities</a:t>
            </a:r>
            <a:r>
              <a:rPr lang="en-US" sz="1800" dirty="0"/>
              <a:t> of Complaints,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Suggestions and Applications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Lack of </a:t>
            </a:r>
            <a:r>
              <a:rPr lang="en-US" sz="1800" dirty="0"/>
              <a:t>Transparency and Accountability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Uncertainty</a:t>
            </a:r>
            <a:r>
              <a:rPr lang="en-US" sz="1800" dirty="0"/>
              <a:t> in keeping records</a:t>
            </a:r>
          </a:p>
          <a:p>
            <a:pPr marL="0" indent="0">
              <a:lnSpc>
                <a:spcPct val="150000"/>
              </a:lnSpc>
            </a:pPr>
            <a:r>
              <a:rPr lang="en-US" sz="1800" b="1" dirty="0"/>
              <a:t>Documentation</a:t>
            </a:r>
            <a:r>
              <a:rPr lang="en-US" sz="1800" dirty="0"/>
              <a:t> of processes on paper</a:t>
            </a:r>
          </a:p>
        </p:txBody>
      </p:sp>
      <p:grpSp>
        <p:nvGrpSpPr>
          <p:cNvPr id="1535" name="Google Shape;1535;p39"/>
          <p:cNvGrpSpPr/>
          <p:nvPr/>
        </p:nvGrpSpPr>
        <p:grpSpPr>
          <a:xfrm>
            <a:off x="-2" y="4132283"/>
            <a:ext cx="2308406" cy="1141122"/>
            <a:chOff x="-2" y="4132283"/>
            <a:chExt cx="2308406" cy="1141122"/>
          </a:xfrm>
        </p:grpSpPr>
        <p:sp>
          <p:nvSpPr>
            <p:cNvPr id="1536" name="Google Shape;1536;p39"/>
            <p:cNvSpPr/>
            <p:nvPr/>
          </p:nvSpPr>
          <p:spPr>
            <a:xfrm rot="5400000">
              <a:off x="663005" y="362862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39"/>
            <p:cNvSpPr/>
            <p:nvPr/>
          </p:nvSpPr>
          <p:spPr>
            <a:xfrm rot="5400000">
              <a:off x="663620" y="3469276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Google Shape;10709;p77">
            <a:extLst>
              <a:ext uri="{FF2B5EF4-FFF2-40B4-BE49-F238E27FC236}">
                <a16:creationId xmlns:a16="http://schemas.microsoft.com/office/drawing/2014/main" id="{B339A829-B381-075F-049C-288DF0E3FBC6}"/>
              </a:ext>
            </a:extLst>
          </p:cNvPr>
          <p:cNvSpPr/>
          <p:nvPr/>
        </p:nvSpPr>
        <p:spPr>
          <a:xfrm>
            <a:off x="852875" y="1891927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1" name="Google Shape;10709;p77">
            <a:extLst>
              <a:ext uri="{FF2B5EF4-FFF2-40B4-BE49-F238E27FC236}">
                <a16:creationId xmlns:a16="http://schemas.microsoft.com/office/drawing/2014/main" id="{110957A9-4358-22F6-60A1-0084DC02B1C0}"/>
              </a:ext>
            </a:extLst>
          </p:cNvPr>
          <p:cNvSpPr/>
          <p:nvPr/>
        </p:nvSpPr>
        <p:spPr>
          <a:xfrm>
            <a:off x="852875" y="2722007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2" name="Google Shape;10709;p77">
            <a:extLst>
              <a:ext uri="{FF2B5EF4-FFF2-40B4-BE49-F238E27FC236}">
                <a16:creationId xmlns:a16="http://schemas.microsoft.com/office/drawing/2014/main" id="{C0E67527-A499-F225-36C0-DE005780A68A}"/>
              </a:ext>
            </a:extLst>
          </p:cNvPr>
          <p:cNvSpPr/>
          <p:nvPr/>
        </p:nvSpPr>
        <p:spPr>
          <a:xfrm>
            <a:off x="852875" y="3120029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3" name="Google Shape;10709;p77">
            <a:extLst>
              <a:ext uri="{FF2B5EF4-FFF2-40B4-BE49-F238E27FC236}">
                <a16:creationId xmlns:a16="http://schemas.microsoft.com/office/drawing/2014/main" id="{B38779DF-E7B5-31DA-8EB7-559A23498735}"/>
              </a:ext>
            </a:extLst>
          </p:cNvPr>
          <p:cNvSpPr/>
          <p:nvPr/>
        </p:nvSpPr>
        <p:spPr>
          <a:xfrm>
            <a:off x="852875" y="3532805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A7044-BA88-784C-839C-63BD0871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364" y="1686379"/>
            <a:ext cx="2071256" cy="207125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59"/>
          <p:cNvSpPr/>
          <p:nvPr/>
        </p:nvSpPr>
        <p:spPr>
          <a:xfrm>
            <a:off x="3276342" y="1810399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8" name="Google Shape;2228;p59"/>
          <p:cNvSpPr/>
          <p:nvPr/>
        </p:nvSpPr>
        <p:spPr>
          <a:xfrm>
            <a:off x="1242177" y="1810399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0" name="Google Shape;2260;p59"/>
          <p:cNvSpPr txBox="1"/>
          <p:nvPr/>
        </p:nvSpPr>
        <p:spPr>
          <a:xfrm>
            <a:off x="509368" y="3203345"/>
            <a:ext cx="2195518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Faculties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</a:t>
            </a: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nd Institutes</a:t>
            </a:r>
            <a:endParaRPr sz="16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2" name="Google Shape;2262;p59"/>
          <p:cNvSpPr txBox="1"/>
          <p:nvPr/>
        </p:nvSpPr>
        <p:spPr>
          <a:xfrm>
            <a:off x="2854692" y="3044743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Departments</a:t>
            </a:r>
            <a:endParaRPr sz="16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4" name="Google Shape;2264;p59"/>
          <p:cNvSpPr txBox="1"/>
          <p:nvPr/>
        </p:nvSpPr>
        <p:spPr>
          <a:xfrm>
            <a:off x="820527" y="186473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endParaRPr sz="30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5" name="Google Shape;2265;p59"/>
          <p:cNvSpPr txBox="1"/>
          <p:nvPr/>
        </p:nvSpPr>
        <p:spPr>
          <a:xfrm>
            <a:off x="4888839" y="3044743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Offices</a:t>
            </a:r>
            <a:endParaRPr sz="16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7" name="Google Shape;2267;p59"/>
          <p:cNvSpPr txBox="1"/>
          <p:nvPr/>
        </p:nvSpPr>
        <p:spPr>
          <a:xfrm>
            <a:off x="6784612" y="3203345"/>
            <a:ext cx="185002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Clubs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and Societies</a:t>
            </a:r>
          </a:p>
        </p:txBody>
      </p:sp>
      <p:sp>
        <p:nvSpPr>
          <p:cNvPr id="2269" name="Google Shape;2269;p59"/>
          <p:cNvSpPr txBox="1"/>
          <p:nvPr/>
        </p:nvSpPr>
        <p:spPr>
          <a:xfrm>
            <a:off x="2854692" y="186473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38</a:t>
            </a:r>
            <a:endParaRPr sz="30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0" name="Google Shape;2270;p59"/>
          <p:cNvSpPr txBox="1"/>
          <p:nvPr/>
        </p:nvSpPr>
        <p:spPr>
          <a:xfrm>
            <a:off x="4888839" y="1853749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22</a:t>
            </a:r>
            <a:endParaRPr sz="30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1" name="Google Shape;2271;p59"/>
          <p:cNvSpPr txBox="1"/>
          <p:nvPr/>
        </p:nvSpPr>
        <p:spPr>
          <a:xfrm>
            <a:off x="6937177" y="1853749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20-30</a:t>
            </a:r>
            <a:endParaRPr sz="16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2" name="Google Shape;2272;p59"/>
          <p:cNvSpPr/>
          <p:nvPr/>
        </p:nvSpPr>
        <p:spPr>
          <a:xfrm>
            <a:off x="5310489" y="1810399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3" name="Google Shape;2273;p59"/>
          <p:cNvSpPr/>
          <p:nvPr/>
        </p:nvSpPr>
        <p:spPr>
          <a:xfrm>
            <a:off x="7344672" y="1810399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75" name="Google Shape;2275;p59"/>
          <p:cNvCxnSpPr>
            <a:cxnSpLocks/>
          </p:cNvCxnSpPr>
          <p:nvPr/>
        </p:nvCxnSpPr>
        <p:spPr>
          <a:xfrm rot="16200000" flipH="1">
            <a:off x="1366447" y="2617249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6" name="Google Shape;2276;p59"/>
          <p:cNvCxnSpPr>
            <a:cxnSpLocks/>
          </p:cNvCxnSpPr>
          <p:nvPr/>
        </p:nvCxnSpPr>
        <p:spPr>
          <a:xfrm rot="16200000" flipH="1">
            <a:off x="3408702" y="2617249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7" name="Google Shape;2277;p59"/>
          <p:cNvCxnSpPr>
            <a:cxnSpLocks/>
          </p:cNvCxnSpPr>
          <p:nvPr/>
        </p:nvCxnSpPr>
        <p:spPr>
          <a:xfrm rot="16200000" flipH="1">
            <a:off x="5468722" y="2617249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8" name="Google Shape;2278;p59"/>
          <p:cNvCxnSpPr>
            <a:cxnSpLocks/>
          </p:cNvCxnSpPr>
          <p:nvPr/>
        </p:nvCxnSpPr>
        <p:spPr>
          <a:xfrm rot="16200000" flipH="1">
            <a:off x="7489027" y="2617249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1531;p39">
            <a:extLst>
              <a:ext uri="{FF2B5EF4-FFF2-40B4-BE49-F238E27FC236}">
                <a16:creationId xmlns:a16="http://schemas.microsoft.com/office/drawing/2014/main" id="{7F051450-C15F-D1E6-F9C4-4093CE9B3821}"/>
              </a:ext>
            </a:extLst>
          </p:cNvPr>
          <p:cNvSpPr txBox="1">
            <a:spLocks/>
          </p:cNvSpPr>
          <p:nvPr/>
        </p:nvSpPr>
        <p:spPr>
          <a:xfrm>
            <a:off x="727620" y="6376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At A </a:t>
            </a:r>
            <a:r>
              <a:rPr lang="en-US" dirty="0">
                <a:solidFill>
                  <a:schemeClr val="tx1"/>
                </a:solidFill>
              </a:rPr>
              <a:t>Glance</a:t>
            </a:r>
          </a:p>
        </p:txBody>
      </p:sp>
      <p:sp>
        <p:nvSpPr>
          <p:cNvPr id="2" name="Google Shape;2260;p59">
            <a:extLst>
              <a:ext uri="{FF2B5EF4-FFF2-40B4-BE49-F238E27FC236}">
                <a16:creationId xmlns:a16="http://schemas.microsoft.com/office/drawing/2014/main" id="{378B6F8A-E8AC-57C5-5D67-11D5FEBB4FC1}"/>
              </a:ext>
            </a:extLst>
          </p:cNvPr>
          <p:cNvSpPr txBox="1"/>
          <p:nvPr/>
        </p:nvSpPr>
        <p:spPr>
          <a:xfrm>
            <a:off x="3492159" y="4263436"/>
            <a:ext cx="2159682" cy="36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Source:</a:t>
            </a:r>
            <a:r>
              <a:rPr lang="en-US" sz="1200" b="1" dirty="0">
                <a:solidFill>
                  <a:srgbClr val="0097A7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200" b="1" u="sng" dirty="0">
                <a:solidFill>
                  <a:srgbClr val="0097A7"/>
                </a:solidFill>
                <a:latin typeface="IBM Plex Mono"/>
                <a:ea typeface="IBM Plex Mono"/>
                <a:cs typeface="IBM Plex Mono"/>
                <a:sym typeface="IBM Plex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www.jnu.ac.bd</a:t>
            </a:r>
            <a:endParaRPr sz="1200" b="1" u="sng" dirty="0">
              <a:solidFill>
                <a:srgbClr val="0097A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31;p39">
            <a:extLst>
              <a:ext uri="{FF2B5EF4-FFF2-40B4-BE49-F238E27FC236}">
                <a16:creationId xmlns:a16="http://schemas.microsoft.com/office/drawing/2014/main" id="{01C11986-E5F7-1164-2C8B-B9E179275AEB}"/>
              </a:ext>
            </a:extLst>
          </p:cNvPr>
          <p:cNvSpPr txBox="1">
            <a:spLocks/>
          </p:cNvSpPr>
          <p:nvPr/>
        </p:nvSpPr>
        <p:spPr>
          <a:xfrm>
            <a:off x="727620" y="6376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-US" dirty="0"/>
              <a:t>Our </a:t>
            </a:r>
            <a:r>
              <a:rPr lang="en-US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21" name="Google Shape;1533;p39">
            <a:extLst>
              <a:ext uri="{FF2B5EF4-FFF2-40B4-BE49-F238E27FC236}">
                <a16:creationId xmlns:a16="http://schemas.microsoft.com/office/drawing/2014/main" id="{F8AA54CC-970A-1935-31D2-18264BC87279}"/>
              </a:ext>
            </a:extLst>
          </p:cNvPr>
          <p:cNvSpPr txBox="1">
            <a:spLocks/>
          </p:cNvSpPr>
          <p:nvPr/>
        </p:nvSpPr>
        <p:spPr>
          <a:xfrm>
            <a:off x="892598" y="1602577"/>
            <a:ext cx="5256101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800" dirty="0"/>
              <a:t>Grievances submission for </a:t>
            </a:r>
            <a:r>
              <a:rPr lang="en-US" sz="1800" b="1" dirty="0"/>
              <a:t>authorized users </a:t>
            </a:r>
          </a:p>
          <a:p>
            <a:pPr marL="0" indent="0">
              <a:lnSpc>
                <a:spcPct val="150000"/>
              </a:lnSpc>
            </a:pPr>
            <a:r>
              <a:rPr lang="en-US" sz="1800" b="1" dirty="0"/>
              <a:t>Office-specific</a:t>
            </a:r>
            <a:r>
              <a:rPr lang="en-US" sz="1800" dirty="0"/>
              <a:t> grievance submission</a:t>
            </a:r>
          </a:p>
          <a:p>
            <a:pPr marL="0" indent="0">
              <a:lnSpc>
                <a:spcPct val="150000"/>
              </a:lnSpc>
            </a:pPr>
            <a:r>
              <a:rPr lang="en-US" sz="1800" b="1" dirty="0"/>
              <a:t>Efficient</a:t>
            </a:r>
            <a:r>
              <a:rPr lang="en-US" sz="1800" dirty="0"/>
              <a:t> monitoring and decision-making</a:t>
            </a:r>
          </a:p>
          <a:p>
            <a:pPr marL="0" indent="0">
              <a:lnSpc>
                <a:spcPct val="150000"/>
              </a:lnSpc>
            </a:pPr>
            <a:r>
              <a:rPr lang="en-US" sz="1800" b="1" dirty="0"/>
              <a:t>Digital records </a:t>
            </a:r>
            <a:r>
              <a:rPr lang="en-US" sz="1800" dirty="0"/>
              <a:t>for each submission</a:t>
            </a:r>
          </a:p>
          <a:p>
            <a:pPr marL="0" indent="0">
              <a:lnSpc>
                <a:spcPct val="150000"/>
              </a:lnSpc>
            </a:pPr>
            <a:r>
              <a:rPr lang="en-US" sz="1800" dirty="0"/>
              <a:t>Immediate </a:t>
            </a:r>
            <a:r>
              <a:rPr lang="en-US" sz="1800" b="1" dirty="0"/>
              <a:t>authority responses</a:t>
            </a:r>
          </a:p>
          <a:p>
            <a:pPr marL="0" indent="0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22" name="Google Shape;10709;p77">
            <a:extLst>
              <a:ext uri="{FF2B5EF4-FFF2-40B4-BE49-F238E27FC236}">
                <a16:creationId xmlns:a16="http://schemas.microsoft.com/office/drawing/2014/main" id="{9B1139FF-B93A-4692-EA6C-3E79C6242F4D}"/>
              </a:ext>
            </a:extLst>
          </p:cNvPr>
          <p:cNvSpPr/>
          <p:nvPr/>
        </p:nvSpPr>
        <p:spPr>
          <a:xfrm>
            <a:off x="676770" y="1868823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3" name="Google Shape;10709;p77">
            <a:extLst>
              <a:ext uri="{FF2B5EF4-FFF2-40B4-BE49-F238E27FC236}">
                <a16:creationId xmlns:a16="http://schemas.microsoft.com/office/drawing/2014/main" id="{149E2E9F-C104-5EC4-DF88-1CEDB1188BD2}"/>
              </a:ext>
            </a:extLst>
          </p:cNvPr>
          <p:cNvSpPr/>
          <p:nvPr/>
        </p:nvSpPr>
        <p:spPr>
          <a:xfrm>
            <a:off x="676770" y="2285727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4" name="Google Shape;10709;p77">
            <a:extLst>
              <a:ext uri="{FF2B5EF4-FFF2-40B4-BE49-F238E27FC236}">
                <a16:creationId xmlns:a16="http://schemas.microsoft.com/office/drawing/2014/main" id="{CE50DD74-395A-C5E2-2964-DDC995BFDD8C}"/>
              </a:ext>
            </a:extLst>
          </p:cNvPr>
          <p:cNvSpPr/>
          <p:nvPr/>
        </p:nvSpPr>
        <p:spPr>
          <a:xfrm>
            <a:off x="676770" y="2683749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5" name="Google Shape;10709;p77">
            <a:extLst>
              <a:ext uri="{FF2B5EF4-FFF2-40B4-BE49-F238E27FC236}">
                <a16:creationId xmlns:a16="http://schemas.microsoft.com/office/drawing/2014/main" id="{92BF98F4-D179-3A7C-30B0-D7B45EFE3366}"/>
              </a:ext>
            </a:extLst>
          </p:cNvPr>
          <p:cNvSpPr/>
          <p:nvPr/>
        </p:nvSpPr>
        <p:spPr>
          <a:xfrm>
            <a:off x="676770" y="3515278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1" name="Google Shape;10709;p77">
            <a:extLst>
              <a:ext uri="{FF2B5EF4-FFF2-40B4-BE49-F238E27FC236}">
                <a16:creationId xmlns:a16="http://schemas.microsoft.com/office/drawing/2014/main" id="{9864A770-F65B-BACF-B851-558745228552}"/>
              </a:ext>
            </a:extLst>
          </p:cNvPr>
          <p:cNvSpPr/>
          <p:nvPr/>
        </p:nvSpPr>
        <p:spPr>
          <a:xfrm>
            <a:off x="676770" y="3102900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4703F-3F0C-BF0F-A589-5A7C77A6003F}"/>
              </a:ext>
            </a:extLst>
          </p:cNvPr>
          <p:cNvGrpSpPr/>
          <p:nvPr/>
        </p:nvGrpSpPr>
        <p:grpSpPr>
          <a:xfrm>
            <a:off x="6211284" y="1906011"/>
            <a:ext cx="2532679" cy="1761668"/>
            <a:chOff x="6235831" y="1803879"/>
            <a:chExt cx="2532679" cy="1761668"/>
          </a:xfrm>
        </p:grpSpPr>
        <p:grpSp>
          <p:nvGrpSpPr>
            <p:cNvPr id="26" name="Google Shape;2393;p63">
              <a:extLst>
                <a:ext uri="{FF2B5EF4-FFF2-40B4-BE49-F238E27FC236}">
                  <a16:creationId xmlns:a16="http://schemas.microsoft.com/office/drawing/2014/main" id="{05EBF9BB-749D-5B69-7158-902ADD1C57BE}"/>
                </a:ext>
              </a:extLst>
            </p:cNvPr>
            <p:cNvGrpSpPr/>
            <p:nvPr/>
          </p:nvGrpSpPr>
          <p:grpSpPr>
            <a:xfrm>
              <a:off x="6235831" y="1803879"/>
              <a:ext cx="2532679" cy="1761668"/>
              <a:chOff x="5138725" y="1338401"/>
              <a:chExt cx="3552900" cy="2638199"/>
            </a:xfrm>
          </p:grpSpPr>
          <p:sp>
            <p:nvSpPr>
              <p:cNvPr id="27" name="Google Shape;2394;p63">
                <a:extLst>
                  <a:ext uri="{FF2B5EF4-FFF2-40B4-BE49-F238E27FC236}">
                    <a16:creationId xmlns:a16="http://schemas.microsoft.com/office/drawing/2014/main" id="{34CB28DF-BABE-225E-F9D1-6E78F59ADCFD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95;p63">
                <a:extLst>
                  <a:ext uri="{FF2B5EF4-FFF2-40B4-BE49-F238E27FC236}">
                    <a16:creationId xmlns:a16="http://schemas.microsoft.com/office/drawing/2014/main" id="{6952F52E-A57B-C52E-27CE-C6B238879654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96;p63">
                <a:extLst>
                  <a:ext uri="{FF2B5EF4-FFF2-40B4-BE49-F238E27FC236}">
                    <a16:creationId xmlns:a16="http://schemas.microsoft.com/office/drawing/2014/main" id="{2FCDA0A8-5278-CDB8-B138-74AEAD0127AE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C03BA2E8-15D3-D7FB-C143-0B1C99CC4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6048" y="1869268"/>
              <a:ext cx="2392243" cy="1359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52"/>
          <p:cNvSpPr txBox="1"/>
          <p:nvPr/>
        </p:nvSpPr>
        <p:spPr>
          <a:xfrm>
            <a:off x="474584" y="2915585"/>
            <a:ext cx="12768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e</a:t>
            </a:r>
            <a:r>
              <a:rPr lang="en" sz="20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-Desk</a:t>
            </a:r>
            <a:endParaRPr sz="2000" b="1" dirty="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2" name="Google Shape;2082;p52"/>
          <p:cNvSpPr txBox="1"/>
          <p:nvPr/>
        </p:nvSpPr>
        <p:spPr>
          <a:xfrm>
            <a:off x="2362074" y="2042385"/>
            <a:ext cx="1623246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Admin</a:t>
            </a:r>
            <a:r>
              <a:rPr lang="en" sz="18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can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7" name="Google Shape;2087;p52"/>
          <p:cNvSpPr txBox="1"/>
          <p:nvPr/>
        </p:nvSpPr>
        <p:spPr>
          <a:xfrm>
            <a:off x="2362074" y="3788810"/>
            <a:ext cx="12768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User</a:t>
            </a:r>
            <a:r>
              <a:rPr lang="en" sz="18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can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8" name="Google Shape;2088;p52"/>
          <p:cNvSpPr txBox="1"/>
          <p:nvPr/>
        </p:nvSpPr>
        <p:spPr>
          <a:xfrm>
            <a:off x="4895344" y="1316183"/>
            <a:ext cx="25306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 and manage offices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92" name="Google Shape;2092;p52"/>
          <p:cNvCxnSpPr>
            <a:cxnSpLocks/>
          </p:cNvCxnSpPr>
          <p:nvPr/>
        </p:nvCxnSpPr>
        <p:spPr>
          <a:xfrm rot="10800000" flipH="1">
            <a:off x="1557419" y="2256785"/>
            <a:ext cx="811500" cy="8733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3" name="Google Shape;2093;p52"/>
          <p:cNvCxnSpPr>
            <a:cxnSpLocks/>
          </p:cNvCxnSpPr>
          <p:nvPr/>
        </p:nvCxnSpPr>
        <p:spPr>
          <a:xfrm>
            <a:off x="1557419" y="3130085"/>
            <a:ext cx="811500" cy="8733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4" name="Google Shape;2094;p52"/>
          <p:cNvCxnSpPr>
            <a:cxnSpLocks/>
          </p:cNvCxnSpPr>
          <p:nvPr/>
        </p:nvCxnSpPr>
        <p:spPr>
          <a:xfrm flipV="1">
            <a:off x="3722003" y="1530928"/>
            <a:ext cx="811500" cy="7259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5" name="Google Shape;2095;p52"/>
          <p:cNvCxnSpPr>
            <a:cxnSpLocks/>
          </p:cNvCxnSpPr>
          <p:nvPr/>
        </p:nvCxnSpPr>
        <p:spPr>
          <a:xfrm rot="16200000" flipH="1">
            <a:off x="3896990" y="2472792"/>
            <a:ext cx="873300" cy="413578"/>
          </a:xfrm>
          <a:prstGeom prst="bentConnector3">
            <a:avLst>
              <a:gd name="adj1" fmla="val 9997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6" name="Google Shape;2096;p52"/>
          <p:cNvCxnSpPr>
            <a:cxnSpLocks/>
          </p:cNvCxnSpPr>
          <p:nvPr/>
        </p:nvCxnSpPr>
        <p:spPr>
          <a:xfrm flipV="1">
            <a:off x="3722003" y="3553692"/>
            <a:ext cx="811500" cy="4496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7" name="Google Shape;2097;p52"/>
          <p:cNvCxnSpPr>
            <a:cxnSpLocks/>
          </p:cNvCxnSpPr>
          <p:nvPr/>
        </p:nvCxnSpPr>
        <p:spPr>
          <a:xfrm>
            <a:off x="3722003" y="4003310"/>
            <a:ext cx="818426" cy="54790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0709;p77">
            <a:extLst>
              <a:ext uri="{FF2B5EF4-FFF2-40B4-BE49-F238E27FC236}">
                <a16:creationId xmlns:a16="http://schemas.microsoft.com/office/drawing/2014/main" id="{85DC5217-6B92-45D9-DD75-D43060E9950E}"/>
              </a:ext>
            </a:extLst>
          </p:cNvPr>
          <p:cNvSpPr/>
          <p:nvPr/>
        </p:nvSpPr>
        <p:spPr>
          <a:xfrm>
            <a:off x="4718299" y="1479380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0" name="Google Shape;2088;p52">
            <a:extLst>
              <a:ext uri="{FF2B5EF4-FFF2-40B4-BE49-F238E27FC236}">
                <a16:creationId xmlns:a16="http://schemas.microsoft.com/office/drawing/2014/main" id="{1F33E490-2D5E-5991-9666-6B1C4938673F}"/>
              </a:ext>
            </a:extLst>
          </p:cNvPr>
          <p:cNvSpPr txBox="1"/>
          <p:nvPr/>
        </p:nvSpPr>
        <p:spPr>
          <a:xfrm>
            <a:off x="4895344" y="1646957"/>
            <a:ext cx="2731583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approve and manage users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0709;p77">
            <a:extLst>
              <a:ext uri="{FF2B5EF4-FFF2-40B4-BE49-F238E27FC236}">
                <a16:creationId xmlns:a16="http://schemas.microsoft.com/office/drawing/2014/main" id="{830D549F-4C10-6F78-540F-69E37523DF2E}"/>
              </a:ext>
            </a:extLst>
          </p:cNvPr>
          <p:cNvSpPr/>
          <p:nvPr/>
        </p:nvSpPr>
        <p:spPr>
          <a:xfrm>
            <a:off x="4718299" y="1810154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3" name="Google Shape;2088;p52">
            <a:extLst>
              <a:ext uri="{FF2B5EF4-FFF2-40B4-BE49-F238E27FC236}">
                <a16:creationId xmlns:a16="http://schemas.microsoft.com/office/drawing/2014/main" id="{475824CD-CDD3-3287-ECCD-64EF9142891A}"/>
              </a:ext>
            </a:extLst>
          </p:cNvPr>
          <p:cNvSpPr txBox="1"/>
          <p:nvPr/>
        </p:nvSpPr>
        <p:spPr>
          <a:xfrm>
            <a:off x="4895344" y="1971615"/>
            <a:ext cx="31067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approve and manage posts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0709;p77">
            <a:extLst>
              <a:ext uri="{FF2B5EF4-FFF2-40B4-BE49-F238E27FC236}">
                <a16:creationId xmlns:a16="http://schemas.microsoft.com/office/drawing/2014/main" id="{EC0DDB07-38FD-C447-69C7-319A97401915}"/>
              </a:ext>
            </a:extLst>
          </p:cNvPr>
          <p:cNvSpPr/>
          <p:nvPr/>
        </p:nvSpPr>
        <p:spPr>
          <a:xfrm>
            <a:off x="4718299" y="2134812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5" name="Google Shape;2088;p52">
            <a:extLst>
              <a:ext uri="{FF2B5EF4-FFF2-40B4-BE49-F238E27FC236}">
                <a16:creationId xmlns:a16="http://schemas.microsoft.com/office/drawing/2014/main" id="{36D7262F-1679-91C1-F81D-D2BEC0283CBE}"/>
              </a:ext>
            </a:extLst>
          </p:cNvPr>
          <p:cNvSpPr txBox="1"/>
          <p:nvPr/>
        </p:nvSpPr>
        <p:spPr>
          <a:xfrm>
            <a:off x="4895339" y="2305475"/>
            <a:ext cx="3666769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monitor the Complaints, Suggestions, Applications and take necessary steps</a:t>
            </a:r>
          </a:p>
        </p:txBody>
      </p:sp>
      <p:sp>
        <p:nvSpPr>
          <p:cNvPr id="16" name="Google Shape;10709;p77">
            <a:extLst>
              <a:ext uri="{FF2B5EF4-FFF2-40B4-BE49-F238E27FC236}">
                <a16:creationId xmlns:a16="http://schemas.microsoft.com/office/drawing/2014/main" id="{B9125B61-8863-3F6C-5077-24B58C7E6628}"/>
              </a:ext>
            </a:extLst>
          </p:cNvPr>
          <p:cNvSpPr/>
          <p:nvPr/>
        </p:nvSpPr>
        <p:spPr>
          <a:xfrm>
            <a:off x="4718299" y="2458608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8" name="Google Shape;10709;p77">
            <a:extLst>
              <a:ext uri="{FF2B5EF4-FFF2-40B4-BE49-F238E27FC236}">
                <a16:creationId xmlns:a16="http://schemas.microsoft.com/office/drawing/2014/main" id="{F52538DA-7D47-D892-352C-9332B58B3576}"/>
              </a:ext>
            </a:extLst>
          </p:cNvPr>
          <p:cNvSpPr/>
          <p:nvPr/>
        </p:nvSpPr>
        <p:spPr>
          <a:xfrm>
            <a:off x="4718299" y="3052899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4" name="Google Shape;2088;p52">
            <a:extLst>
              <a:ext uri="{FF2B5EF4-FFF2-40B4-BE49-F238E27FC236}">
                <a16:creationId xmlns:a16="http://schemas.microsoft.com/office/drawing/2014/main" id="{DAE1DF3D-A929-7DBA-586A-D949BECFB6C6}"/>
              </a:ext>
            </a:extLst>
          </p:cNvPr>
          <p:cNvSpPr txBox="1"/>
          <p:nvPr/>
        </p:nvSpPr>
        <p:spPr>
          <a:xfrm>
            <a:off x="4895339" y="2889702"/>
            <a:ext cx="31067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comment on the posts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2088;p52">
            <a:extLst>
              <a:ext uri="{FF2B5EF4-FFF2-40B4-BE49-F238E27FC236}">
                <a16:creationId xmlns:a16="http://schemas.microsoft.com/office/drawing/2014/main" id="{0ABBA1F7-1BEE-9963-FADE-247D4BF66362}"/>
              </a:ext>
            </a:extLst>
          </p:cNvPr>
          <p:cNvSpPr txBox="1"/>
          <p:nvPr/>
        </p:nvSpPr>
        <p:spPr>
          <a:xfrm>
            <a:off x="4895344" y="3359075"/>
            <a:ext cx="25306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submit Complaints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10709;p77">
            <a:extLst>
              <a:ext uri="{FF2B5EF4-FFF2-40B4-BE49-F238E27FC236}">
                <a16:creationId xmlns:a16="http://schemas.microsoft.com/office/drawing/2014/main" id="{B6CA2A51-30F8-F62C-E7CB-48ACD054C4B7}"/>
              </a:ext>
            </a:extLst>
          </p:cNvPr>
          <p:cNvSpPr/>
          <p:nvPr/>
        </p:nvSpPr>
        <p:spPr>
          <a:xfrm>
            <a:off x="4718299" y="3522272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5" name="Google Shape;2088;p52">
            <a:extLst>
              <a:ext uri="{FF2B5EF4-FFF2-40B4-BE49-F238E27FC236}">
                <a16:creationId xmlns:a16="http://schemas.microsoft.com/office/drawing/2014/main" id="{2D88A942-53CB-1781-2343-FA7F4D6E8583}"/>
              </a:ext>
            </a:extLst>
          </p:cNvPr>
          <p:cNvSpPr txBox="1"/>
          <p:nvPr/>
        </p:nvSpPr>
        <p:spPr>
          <a:xfrm>
            <a:off x="4895344" y="3689849"/>
            <a:ext cx="2731583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give Suggestions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" name="Google Shape;10709;p77">
            <a:extLst>
              <a:ext uri="{FF2B5EF4-FFF2-40B4-BE49-F238E27FC236}">
                <a16:creationId xmlns:a16="http://schemas.microsoft.com/office/drawing/2014/main" id="{4620C1D8-E4AB-63EA-4474-36B0F9388FE4}"/>
              </a:ext>
            </a:extLst>
          </p:cNvPr>
          <p:cNvSpPr/>
          <p:nvPr/>
        </p:nvSpPr>
        <p:spPr>
          <a:xfrm>
            <a:off x="4718299" y="3853046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7" name="Google Shape;2088;p52">
            <a:extLst>
              <a:ext uri="{FF2B5EF4-FFF2-40B4-BE49-F238E27FC236}">
                <a16:creationId xmlns:a16="http://schemas.microsoft.com/office/drawing/2014/main" id="{43951F9D-7DB9-E2AA-CB85-FB9C494224F7}"/>
              </a:ext>
            </a:extLst>
          </p:cNvPr>
          <p:cNvSpPr txBox="1"/>
          <p:nvPr/>
        </p:nvSpPr>
        <p:spPr>
          <a:xfrm>
            <a:off x="4895344" y="4014507"/>
            <a:ext cx="31067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submit Applications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" name="Google Shape;10709;p77">
            <a:extLst>
              <a:ext uri="{FF2B5EF4-FFF2-40B4-BE49-F238E27FC236}">
                <a16:creationId xmlns:a16="http://schemas.microsoft.com/office/drawing/2014/main" id="{00C4101F-BE8C-1A64-F8A6-281A93A19D4C}"/>
              </a:ext>
            </a:extLst>
          </p:cNvPr>
          <p:cNvSpPr/>
          <p:nvPr/>
        </p:nvSpPr>
        <p:spPr>
          <a:xfrm>
            <a:off x="4718299" y="4177704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9" name="Google Shape;10709;p77">
            <a:extLst>
              <a:ext uri="{FF2B5EF4-FFF2-40B4-BE49-F238E27FC236}">
                <a16:creationId xmlns:a16="http://schemas.microsoft.com/office/drawing/2014/main" id="{B9368713-0518-35B6-5B5C-879A24FDD966}"/>
              </a:ext>
            </a:extLst>
          </p:cNvPr>
          <p:cNvSpPr/>
          <p:nvPr/>
        </p:nvSpPr>
        <p:spPr>
          <a:xfrm>
            <a:off x="4718299" y="4501500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41" name="Google Shape;2088;p52">
            <a:extLst>
              <a:ext uri="{FF2B5EF4-FFF2-40B4-BE49-F238E27FC236}">
                <a16:creationId xmlns:a16="http://schemas.microsoft.com/office/drawing/2014/main" id="{6C6C5480-8816-922E-1785-2320AAF7AF04}"/>
              </a:ext>
            </a:extLst>
          </p:cNvPr>
          <p:cNvSpPr txBox="1"/>
          <p:nvPr/>
        </p:nvSpPr>
        <p:spPr>
          <a:xfrm>
            <a:off x="4895339" y="4338303"/>
            <a:ext cx="353628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see the current status of </a:t>
            </a: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Grievances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" name="Google Shape;1531;p39">
            <a:extLst>
              <a:ext uri="{FF2B5EF4-FFF2-40B4-BE49-F238E27FC236}">
                <a16:creationId xmlns:a16="http://schemas.microsoft.com/office/drawing/2014/main" id="{11B4CC93-7C73-9F08-4057-6E41264F8E45}"/>
              </a:ext>
            </a:extLst>
          </p:cNvPr>
          <p:cNvSpPr txBox="1">
            <a:spLocks/>
          </p:cNvSpPr>
          <p:nvPr/>
        </p:nvSpPr>
        <p:spPr>
          <a:xfrm>
            <a:off x="727620" y="6376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System </a:t>
            </a:r>
            <a:r>
              <a:rPr lang="en-US" dirty="0">
                <a:solidFill>
                  <a:schemeClr val="tx1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3200398" y="120969"/>
            <a:ext cx="2743200" cy="40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</a:t>
            </a:r>
            <a:r>
              <a:rPr lang="en" sz="2000" dirty="0"/>
              <a:t>-Desk Home Page</a:t>
            </a:r>
            <a:endParaRPr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E52AAE-30BC-0811-AC13-C1380EED0616}"/>
              </a:ext>
            </a:extLst>
          </p:cNvPr>
          <p:cNvGrpSpPr/>
          <p:nvPr/>
        </p:nvGrpSpPr>
        <p:grpSpPr>
          <a:xfrm>
            <a:off x="1335822" y="594992"/>
            <a:ext cx="6472352" cy="4427539"/>
            <a:chOff x="1571050" y="889858"/>
            <a:chExt cx="6001900" cy="4105717"/>
          </a:xfrm>
        </p:grpSpPr>
        <p:grpSp>
          <p:nvGrpSpPr>
            <p:cNvPr id="2393" name="Google Shape;2393;p63"/>
            <p:cNvGrpSpPr/>
            <p:nvPr/>
          </p:nvGrpSpPr>
          <p:grpSpPr>
            <a:xfrm>
              <a:off x="1571050" y="889858"/>
              <a:ext cx="6001900" cy="4105717"/>
              <a:chOff x="5138725" y="1338401"/>
              <a:chExt cx="3552900" cy="2638199"/>
            </a:xfrm>
          </p:grpSpPr>
          <p:sp>
            <p:nvSpPr>
              <p:cNvPr id="2394" name="Google Shape;2394;p63"/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5" name="Google Shape;2395;p63"/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6" name="Google Shape;2396;p63"/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5" name="Picture 4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658F1CB8-9FD6-5776-3195-D02843CFC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052" y="1021955"/>
              <a:ext cx="5780747" cy="3284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395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3103414" y="120969"/>
            <a:ext cx="2937168" cy="40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User Registration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4BCE9F-46C8-352C-0B4A-3713D5204C9E}"/>
              </a:ext>
            </a:extLst>
          </p:cNvPr>
          <p:cNvGrpSpPr/>
          <p:nvPr/>
        </p:nvGrpSpPr>
        <p:grpSpPr>
          <a:xfrm>
            <a:off x="1335822" y="594992"/>
            <a:ext cx="6472352" cy="4427539"/>
            <a:chOff x="1571050" y="889858"/>
            <a:chExt cx="6001900" cy="4105717"/>
          </a:xfrm>
        </p:grpSpPr>
        <p:grpSp>
          <p:nvGrpSpPr>
            <p:cNvPr id="3" name="Google Shape;2393;p63">
              <a:extLst>
                <a:ext uri="{FF2B5EF4-FFF2-40B4-BE49-F238E27FC236}">
                  <a16:creationId xmlns:a16="http://schemas.microsoft.com/office/drawing/2014/main" id="{D0407B9A-64CF-B38A-3B74-39D20172F69C}"/>
                </a:ext>
              </a:extLst>
            </p:cNvPr>
            <p:cNvGrpSpPr/>
            <p:nvPr/>
          </p:nvGrpSpPr>
          <p:grpSpPr>
            <a:xfrm>
              <a:off x="1571050" y="889858"/>
              <a:ext cx="6001900" cy="4105717"/>
              <a:chOff x="5138725" y="1338401"/>
              <a:chExt cx="3552900" cy="2638199"/>
            </a:xfrm>
          </p:grpSpPr>
          <p:sp>
            <p:nvSpPr>
              <p:cNvPr id="7" name="Google Shape;2394;p63">
                <a:extLst>
                  <a:ext uri="{FF2B5EF4-FFF2-40B4-BE49-F238E27FC236}">
                    <a16:creationId xmlns:a16="http://schemas.microsoft.com/office/drawing/2014/main" id="{FD825A7C-A8F2-E77C-0EBB-F0055A70D756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395;p63">
                <a:extLst>
                  <a:ext uri="{FF2B5EF4-FFF2-40B4-BE49-F238E27FC236}">
                    <a16:creationId xmlns:a16="http://schemas.microsoft.com/office/drawing/2014/main" id="{6EB90D5C-F870-9DE2-AA9D-945C137083E1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396;p63">
                <a:extLst>
                  <a:ext uri="{FF2B5EF4-FFF2-40B4-BE49-F238E27FC236}">
                    <a16:creationId xmlns:a16="http://schemas.microsoft.com/office/drawing/2014/main" id="{FCD55A61-350E-0714-6AC8-DF676785AB1C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DC2EA2-1608-16F9-0351-3609E4EF7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94132" y="1021955"/>
              <a:ext cx="5768585" cy="3284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95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3103414" y="120969"/>
            <a:ext cx="2937168" cy="40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Admin Approval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52E758-240B-ABE3-CF84-E11FF466333C}"/>
              </a:ext>
            </a:extLst>
          </p:cNvPr>
          <p:cNvGrpSpPr/>
          <p:nvPr/>
        </p:nvGrpSpPr>
        <p:grpSpPr>
          <a:xfrm>
            <a:off x="1335822" y="594992"/>
            <a:ext cx="6472352" cy="4427539"/>
            <a:chOff x="1571050" y="889858"/>
            <a:chExt cx="6001900" cy="4105717"/>
          </a:xfrm>
        </p:grpSpPr>
        <p:grpSp>
          <p:nvGrpSpPr>
            <p:cNvPr id="3" name="Google Shape;2393;p63">
              <a:extLst>
                <a:ext uri="{FF2B5EF4-FFF2-40B4-BE49-F238E27FC236}">
                  <a16:creationId xmlns:a16="http://schemas.microsoft.com/office/drawing/2014/main" id="{8AB806D9-A73E-644A-3726-30FE215D8DCF}"/>
                </a:ext>
              </a:extLst>
            </p:cNvPr>
            <p:cNvGrpSpPr/>
            <p:nvPr/>
          </p:nvGrpSpPr>
          <p:grpSpPr>
            <a:xfrm>
              <a:off x="1571050" y="889858"/>
              <a:ext cx="6001900" cy="4105717"/>
              <a:chOff x="5138725" y="1338401"/>
              <a:chExt cx="3552900" cy="2638199"/>
            </a:xfrm>
          </p:grpSpPr>
          <p:sp>
            <p:nvSpPr>
              <p:cNvPr id="7" name="Google Shape;2394;p63">
                <a:extLst>
                  <a:ext uri="{FF2B5EF4-FFF2-40B4-BE49-F238E27FC236}">
                    <a16:creationId xmlns:a16="http://schemas.microsoft.com/office/drawing/2014/main" id="{5F738388-E5F0-A10C-2DC0-43E2364110DB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395;p63">
                <a:extLst>
                  <a:ext uri="{FF2B5EF4-FFF2-40B4-BE49-F238E27FC236}">
                    <a16:creationId xmlns:a16="http://schemas.microsoft.com/office/drawing/2014/main" id="{9D99EC4C-0A97-AF0B-404A-BD01CF73528C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396;p63">
                <a:extLst>
                  <a:ext uri="{FF2B5EF4-FFF2-40B4-BE49-F238E27FC236}">
                    <a16:creationId xmlns:a16="http://schemas.microsoft.com/office/drawing/2014/main" id="{BF76E63D-3F87-AA44-0541-67134BFE6943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DC714D-6967-5AB4-4A6A-9E0B0A373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88052" y="1038205"/>
              <a:ext cx="5780747" cy="3251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892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3103414" y="120969"/>
            <a:ext cx="2937168" cy="40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User Home Page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16B108-CA68-6CE8-2C8A-F68810729A9C}"/>
              </a:ext>
            </a:extLst>
          </p:cNvPr>
          <p:cNvGrpSpPr/>
          <p:nvPr/>
        </p:nvGrpSpPr>
        <p:grpSpPr>
          <a:xfrm>
            <a:off x="1335822" y="594992"/>
            <a:ext cx="6472352" cy="4427539"/>
            <a:chOff x="1571050" y="889858"/>
            <a:chExt cx="6001900" cy="4105717"/>
          </a:xfrm>
        </p:grpSpPr>
        <p:grpSp>
          <p:nvGrpSpPr>
            <p:cNvPr id="3" name="Google Shape;2393;p63">
              <a:extLst>
                <a:ext uri="{FF2B5EF4-FFF2-40B4-BE49-F238E27FC236}">
                  <a16:creationId xmlns:a16="http://schemas.microsoft.com/office/drawing/2014/main" id="{E8C1A6CB-8807-B5CC-2A82-B979367F7A18}"/>
                </a:ext>
              </a:extLst>
            </p:cNvPr>
            <p:cNvGrpSpPr/>
            <p:nvPr/>
          </p:nvGrpSpPr>
          <p:grpSpPr>
            <a:xfrm>
              <a:off x="1571050" y="889858"/>
              <a:ext cx="6001900" cy="4105717"/>
              <a:chOff x="5138725" y="1338401"/>
              <a:chExt cx="3552900" cy="2638199"/>
            </a:xfrm>
          </p:grpSpPr>
          <p:sp>
            <p:nvSpPr>
              <p:cNvPr id="7" name="Google Shape;2394;p63">
                <a:extLst>
                  <a:ext uri="{FF2B5EF4-FFF2-40B4-BE49-F238E27FC236}">
                    <a16:creationId xmlns:a16="http://schemas.microsoft.com/office/drawing/2014/main" id="{96AB21DB-B8F5-74BA-AFDB-E408E76E2A19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395;p63">
                <a:extLst>
                  <a:ext uri="{FF2B5EF4-FFF2-40B4-BE49-F238E27FC236}">
                    <a16:creationId xmlns:a16="http://schemas.microsoft.com/office/drawing/2014/main" id="{F5557C14-07C4-7DB8-A731-D6CD2E1BC91D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396;p63">
                <a:extLst>
                  <a:ext uri="{FF2B5EF4-FFF2-40B4-BE49-F238E27FC236}">
                    <a16:creationId xmlns:a16="http://schemas.microsoft.com/office/drawing/2014/main" id="{05DCF5CE-65C4-DDAE-A5BD-E836957545B3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B0CB2-A80B-A909-9FA1-225DAB8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94132" y="1021955"/>
              <a:ext cx="5768585" cy="3284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11518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242</Words>
  <Application>Microsoft Office PowerPoint</Application>
  <PresentationFormat>On-screen Show (16:9)</PresentationFormat>
  <Paragraphs>71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Poppins</vt:lpstr>
      <vt:lpstr>IBM Plex Mono</vt:lpstr>
      <vt:lpstr>Introduction to Coding Workshop by Slidesgo</vt:lpstr>
      <vt:lpstr>e-Desk</vt:lpstr>
      <vt:lpstr>Current Problems</vt:lpstr>
      <vt:lpstr>PowerPoint Presentation</vt:lpstr>
      <vt:lpstr>PowerPoint Presentation</vt:lpstr>
      <vt:lpstr>PowerPoint Presentation</vt:lpstr>
      <vt:lpstr>e-Desk Home Page</vt:lpstr>
      <vt:lpstr>User Registration</vt:lpstr>
      <vt:lpstr>Admin Approval</vt:lpstr>
      <vt:lpstr>User Home Page</vt:lpstr>
      <vt:lpstr>User – Submit a Complain</vt:lpstr>
      <vt:lpstr>User Dashboard</vt:lpstr>
      <vt:lpstr>Super Admin – Dashboard</vt:lpstr>
      <vt:lpstr>Categorized Admin – Dashboard</vt:lpstr>
      <vt:lpstr>Super Admin – Home Page</vt:lpstr>
      <vt:lpstr>Categorized Admin – Home Page</vt:lpstr>
      <vt:lpstr>Statistical Overview</vt:lpstr>
      <vt:lpstr>PowerPoint Presentation</vt:lpstr>
      <vt:lpstr>Internet and Web Programming (Project) Course Code: CSE-3109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e-Desk</dc:title>
  <dc:creator>Rhythm</dc:creator>
  <cp:lastModifiedBy>Rhythm</cp:lastModifiedBy>
  <cp:revision>90</cp:revision>
  <dcterms:modified xsi:type="dcterms:W3CDTF">2023-08-21T02:28:32Z</dcterms:modified>
</cp:coreProperties>
</file>